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bdef9ae2ba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2f39bd12f4472"/>
  </p:sldMasterIdLst>
  <p:sldIdLst>
    <p:sldId xmlns:r="http://schemas.openxmlformats.org/officeDocument/2006/relationships" id="256" r:id="R16de86684cb04fc2"/>
    <p:sldId xmlns:r="http://schemas.openxmlformats.org/officeDocument/2006/relationships" id="257" r:id="Re51ed7a904df44cf"/>
    <p:sldId xmlns:r="http://schemas.openxmlformats.org/officeDocument/2006/relationships" id="258" r:id="R1cba79a2499844c3"/>
    <p:sldId xmlns:r="http://schemas.openxmlformats.org/officeDocument/2006/relationships" id="259" r:id="R75b953ab959d4d50"/>
    <p:sldId xmlns:r="http://schemas.openxmlformats.org/officeDocument/2006/relationships" id="260" r:id="Rdf0b9ca90d524720"/>
    <p:sldId xmlns:r="http://schemas.openxmlformats.org/officeDocument/2006/relationships" id="261" r:id="R5d379f3c58744a3a"/>
    <p:sldId xmlns:r="http://schemas.openxmlformats.org/officeDocument/2006/relationships" id="262" r:id="R6e3859f2cc8a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2f39bd12f4472" /><Relationship Type="http://schemas.openxmlformats.org/officeDocument/2006/relationships/slide" Target="/ppt/slides/slide1.xml" Id="R16de86684cb04fc2" /><Relationship Type="http://schemas.openxmlformats.org/officeDocument/2006/relationships/slide" Target="/ppt/slides/slide2.xml" Id="Re51ed7a904df44cf" /><Relationship Type="http://schemas.openxmlformats.org/officeDocument/2006/relationships/slide" Target="/ppt/slides/slide3.xml" Id="R1cba79a2499844c3" /><Relationship Type="http://schemas.openxmlformats.org/officeDocument/2006/relationships/slide" Target="/ppt/slides/slide4.xml" Id="R75b953ab959d4d50" /><Relationship Type="http://schemas.openxmlformats.org/officeDocument/2006/relationships/slide" Target="/ppt/slides/slide5.xml" Id="Rdf0b9ca90d524720" /><Relationship Type="http://schemas.openxmlformats.org/officeDocument/2006/relationships/slide" Target="/ppt/slides/slide6.xml" Id="R5d379f3c58744a3a" /><Relationship Type="http://schemas.openxmlformats.org/officeDocument/2006/relationships/slide" Target="/ppt/slides/slide7.xml" Id="R6e3859f2cc8a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f2c52cbd54f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2e89db94495d" /><Relationship Type="http://schemas.openxmlformats.org/officeDocument/2006/relationships/theme" Target="/ppt/slideMasters/theme/theme1.xml" Id="R562978084f1e4a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82e89db9449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53178e8c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1d98ee2a5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3facecfdd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1bf9442f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57b338cab41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450dec16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d33ff0e5545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RÅDE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RÅDE RØRLEGGERSERVICE AS ble etablert [år] og holder til i Rygge.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3 374 408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Sognshøy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1580 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990 590 168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RÅDE RØRLEGGERSERVICE AS</a:t>
            </a:r>
          </a:p>
        </p:txBody>
      </p:sp>
    </p:spTree>
  </p:cSld>
  <p:clrMapOvr>
    <a:masterClrMapping xmlns:a="http://schemas.openxmlformats.org/drawingml/2006/main"/>
  </p:clrMapOvr>
</p:sld>
</file>