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642186921746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d795bb5bd04534"/>
  </p:sldMasterIdLst>
  <p:sldIdLst>
    <p:sldId xmlns:r="http://schemas.openxmlformats.org/officeDocument/2006/relationships" id="256" r:id="Rabedcfafb5424d8d"/>
    <p:sldId xmlns:r="http://schemas.openxmlformats.org/officeDocument/2006/relationships" id="257" r:id="R19f5dec26471424e"/>
    <p:sldId xmlns:r="http://schemas.openxmlformats.org/officeDocument/2006/relationships" id="258" r:id="Rb56a3785c6a744e0"/>
    <p:sldId xmlns:r="http://schemas.openxmlformats.org/officeDocument/2006/relationships" id="259" r:id="R5529cc309f8340c8"/>
    <p:sldId xmlns:r="http://schemas.openxmlformats.org/officeDocument/2006/relationships" id="260" r:id="R0b5447bccbb34f7e"/>
    <p:sldId xmlns:r="http://schemas.openxmlformats.org/officeDocument/2006/relationships" id="261" r:id="Rc84333ce1c064a1d"/>
    <p:sldId xmlns:r="http://schemas.openxmlformats.org/officeDocument/2006/relationships" id="262" r:id="Re0815d06e73a45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795bb5bd04534" /><Relationship Type="http://schemas.openxmlformats.org/officeDocument/2006/relationships/slide" Target="/ppt/slides/slide1.xml" Id="Rabedcfafb5424d8d" /><Relationship Type="http://schemas.openxmlformats.org/officeDocument/2006/relationships/slide" Target="/ppt/slides/slide2.xml" Id="R19f5dec26471424e" /><Relationship Type="http://schemas.openxmlformats.org/officeDocument/2006/relationships/slide" Target="/ppt/slides/slide3.xml" Id="Rb56a3785c6a744e0" /><Relationship Type="http://schemas.openxmlformats.org/officeDocument/2006/relationships/slide" Target="/ppt/slides/slide4.xml" Id="R5529cc309f8340c8" /><Relationship Type="http://schemas.openxmlformats.org/officeDocument/2006/relationships/slide" Target="/ppt/slides/slide5.xml" Id="R0b5447bccbb34f7e" /><Relationship Type="http://schemas.openxmlformats.org/officeDocument/2006/relationships/slide" Target="/ppt/slides/slide6.xml" Id="Rc84333ce1c064a1d" /><Relationship Type="http://schemas.openxmlformats.org/officeDocument/2006/relationships/slide" Target="/ppt/slides/slide7.xml" Id="Re0815d06e73a45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89a260a4840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6c30e630a44a4" /><Relationship Type="http://schemas.openxmlformats.org/officeDocument/2006/relationships/theme" Target="/ppt/slideMasters/theme/theme1.xml" Id="Ra9d437b00ea84a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26c30e630a44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c2845d77a4e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3c59b86ee4f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d13ba755643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109d813e44a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2dfb8c47b43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f97bce92444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77bbd17c74a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MÜLLER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14 399 166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16 370 961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17 325 001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990 597 332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