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4d10f314d44a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4db7758fd94985"/>
  </p:sldMasterIdLst>
  <p:sldIdLst>
    <p:sldId xmlns:r="http://schemas.openxmlformats.org/officeDocument/2006/relationships" id="256" r:id="Rd780dcddd88a43c8"/>
    <p:sldId xmlns:r="http://schemas.openxmlformats.org/officeDocument/2006/relationships" id="257" r:id="R6f8da5c68c5544fa"/>
    <p:sldId xmlns:r="http://schemas.openxmlformats.org/officeDocument/2006/relationships" id="258" r:id="R79c54bd5971e4c59"/>
    <p:sldId xmlns:r="http://schemas.openxmlformats.org/officeDocument/2006/relationships" id="259" r:id="R2ab5603b063b404a"/>
    <p:sldId xmlns:r="http://schemas.openxmlformats.org/officeDocument/2006/relationships" id="260" r:id="R77cd30c916c4480f"/>
    <p:sldId xmlns:r="http://schemas.openxmlformats.org/officeDocument/2006/relationships" id="261" r:id="R720513bf70fd483d"/>
    <p:sldId xmlns:r="http://schemas.openxmlformats.org/officeDocument/2006/relationships" id="262" r:id="R23e9fb3144b24e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db7758fd94985" /><Relationship Type="http://schemas.openxmlformats.org/officeDocument/2006/relationships/slide" Target="/ppt/slides/slide1.xml" Id="Rd780dcddd88a43c8" /><Relationship Type="http://schemas.openxmlformats.org/officeDocument/2006/relationships/slide" Target="/ppt/slides/slide2.xml" Id="R6f8da5c68c5544fa" /><Relationship Type="http://schemas.openxmlformats.org/officeDocument/2006/relationships/slide" Target="/ppt/slides/slide3.xml" Id="R79c54bd5971e4c59" /><Relationship Type="http://schemas.openxmlformats.org/officeDocument/2006/relationships/slide" Target="/ppt/slides/slide4.xml" Id="R2ab5603b063b404a" /><Relationship Type="http://schemas.openxmlformats.org/officeDocument/2006/relationships/slide" Target="/ppt/slides/slide5.xml" Id="R77cd30c916c4480f" /><Relationship Type="http://schemas.openxmlformats.org/officeDocument/2006/relationships/slide" Target="/ppt/slides/slide6.xml" Id="R720513bf70fd483d" /><Relationship Type="http://schemas.openxmlformats.org/officeDocument/2006/relationships/slide" Target="/ppt/slides/slide7.xml" Id="R23e9fb3144b24e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74c871dd045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c18f4add14214" /><Relationship Type="http://schemas.openxmlformats.org/officeDocument/2006/relationships/theme" Target="/ppt/slideMasters/theme/theme1.xml" Id="R756fc529ac2045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c18f4add142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8124462ca40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bb2ca26f2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5e9e3a286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08bbadf8d44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734552ffb43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a8a01511b42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cac191c70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SØLVIS HOLDING AS ble etablert [år] og holder til i Tjelta.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26 161 501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169 000 698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189 041 340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SØLVI TORILD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RENATE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STEFFEN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Tjeltavegen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