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713463164c44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31407a82614ea1"/>
  </p:sldMasterIdLst>
  <p:sldIdLst>
    <p:sldId xmlns:r="http://schemas.openxmlformats.org/officeDocument/2006/relationships" id="256" r:id="Rd619cfd0fa824e5d"/>
    <p:sldId xmlns:r="http://schemas.openxmlformats.org/officeDocument/2006/relationships" id="257" r:id="Ra2e970cab59946d3"/>
    <p:sldId xmlns:r="http://schemas.openxmlformats.org/officeDocument/2006/relationships" id="258" r:id="R0235e4dd6d8c4e65"/>
    <p:sldId xmlns:r="http://schemas.openxmlformats.org/officeDocument/2006/relationships" id="259" r:id="R610f79208d1c4475"/>
    <p:sldId xmlns:r="http://schemas.openxmlformats.org/officeDocument/2006/relationships" id="260" r:id="Rc54554c9ff3944eb"/>
    <p:sldId xmlns:r="http://schemas.openxmlformats.org/officeDocument/2006/relationships" id="261" r:id="R27e5709fedfa4b7e"/>
    <p:sldId xmlns:r="http://schemas.openxmlformats.org/officeDocument/2006/relationships" id="262" r:id="Rfd7e7b323ab343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1407a82614ea1" /><Relationship Type="http://schemas.openxmlformats.org/officeDocument/2006/relationships/slide" Target="/ppt/slides/slide1.xml" Id="Rd619cfd0fa824e5d" /><Relationship Type="http://schemas.openxmlformats.org/officeDocument/2006/relationships/slide" Target="/ppt/slides/slide2.xml" Id="Ra2e970cab59946d3" /><Relationship Type="http://schemas.openxmlformats.org/officeDocument/2006/relationships/slide" Target="/ppt/slides/slide3.xml" Id="R0235e4dd6d8c4e65" /><Relationship Type="http://schemas.openxmlformats.org/officeDocument/2006/relationships/slide" Target="/ppt/slides/slide4.xml" Id="R610f79208d1c4475" /><Relationship Type="http://schemas.openxmlformats.org/officeDocument/2006/relationships/slide" Target="/ppt/slides/slide5.xml" Id="Rc54554c9ff3944eb" /><Relationship Type="http://schemas.openxmlformats.org/officeDocument/2006/relationships/slide" Target="/ppt/slides/slide6.xml" Id="R27e5709fedfa4b7e" /><Relationship Type="http://schemas.openxmlformats.org/officeDocument/2006/relationships/slide" Target="/ppt/slides/slide7.xml" Id="Rfd7e7b323ab343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4ce6c79f840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f5cb796c9405d" /><Relationship Type="http://schemas.openxmlformats.org/officeDocument/2006/relationships/theme" Target="/ppt/slideMasters/theme/theme1.xml" Id="R32370041e89c42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cf5cb796c940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de11a07214f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60615bfcb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73f9a66a942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9431924d64d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87b03cb6442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c583a63dc45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883dbab394b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AWL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AWL INVEST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3 523 824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WINTHER-LARSEN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Winther-Larsen, Grøndahls vei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