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57cf8e85e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419f5045a43f6"/>
  </p:sldMasterIdLst>
  <p:sldIdLst>
    <p:sldId xmlns:r="http://schemas.openxmlformats.org/officeDocument/2006/relationships" id="256" r:id="R638ebd41a051471d"/>
    <p:sldId xmlns:r="http://schemas.openxmlformats.org/officeDocument/2006/relationships" id="257" r:id="R8072a6ba09d04ca1"/>
    <p:sldId xmlns:r="http://schemas.openxmlformats.org/officeDocument/2006/relationships" id="258" r:id="Re8d2f85962884339"/>
    <p:sldId xmlns:r="http://schemas.openxmlformats.org/officeDocument/2006/relationships" id="259" r:id="Ra4fae5a49dad4633"/>
    <p:sldId xmlns:r="http://schemas.openxmlformats.org/officeDocument/2006/relationships" id="260" r:id="Rce1d204818d74a0e"/>
    <p:sldId xmlns:r="http://schemas.openxmlformats.org/officeDocument/2006/relationships" id="261" r:id="Rdc1cff3952614554"/>
    <p:sldId xmlns:r="http://schemas.openxmlformats.org/officeDocument/2006/relationships" id="262" r:id="Rf01c5994fe8c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419f5045a43f6" /><Relationship Type="http://schemas.openxmlformats.org/officeDocument/2006/relationships/slide" Target="/ppt/slides/slide1.xml" Id="R638ebd41a051471d" /><Relationship Type="http://schemas.openxmlformats.org/officeDocument/2006/relationships/slide" Target="/ppt/slides/slide2.xml" Id="R8072a6ba09d04ca1" /><Relationship Type="http://schemas.openxmlformats.org/officeDocument/2006/relationships/slide" Target="/ppt/slides/slide3.xml" Id="Re8d2f85962884339" /><Relationship Type="http://schemas.openxmlformats.org/officeDocument/2006/relationships/slide" Target="/ppt/slides/slide4.xml" Id="Ra4fae5a49dad4633" /><Relationship Type="http://schemas.openxmlformats.org/officeDocument/2006/relationships/slide" Target="/ppt/slides/slide5.xml" Id="Rce1d204818d74a0e" /><Relationship Type="http://schemas.openxmlformats.org/officeDocument/2006/relationships/slide" Target="/ppt/slides/slide6.xml" Id="Rdc1cff3952614554" /><Relationship Type="http://schemas.openxmlformats.org/officeDocument/2006/relationships/slide" Target="/ppt/slides/slide7.xml" Id="Rf01c5994fe8c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9a47706bc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f0825f7646b5" /><Relationship Type="http://schemas.openxmlformats.org/officeDocument/2006/relationships/theme" Target="/ppt/slideMasters/theme/theme1.xml" Id="R17ccb06bf7e6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bf0825f7646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103af3e9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fe485af3d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e5209f6a9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2cbbdbc15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0d650b434b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458240a91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4830e68ec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EOX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5 480 439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ØXNES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Kyrres vei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