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747d2346c049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e0e1e74f844acc"/>
  </p:sldMasterIdLst>
  <p:sldIdLst>
    <p:sldId xmlns:r="http://schemas.openxmlformats.org/officeDocument/2006/relationships" id="256" r:id="R70f2142ad3c64b77"/>
    <p:sldId xmlns:r="http://schemas.openxmlformats.org/officeDocument/2006/relationships" id="257" r:id="Rd3ce62acea844b24"/>
    <p:sldId xmlns:r="http://schemas.openxmlformats.org/officeDocument/2006/relationships" id="258" r:id="R7ca34c9069284afa"/>
    <p:sldId xmlns:r="http://schemas.openxmlformats.org/officeDocument/2006/relationships" id="259" r:id="R9c6d61de7ad54792"/>
    <p:sldId xmlns:r="http://schemas.openxmlformats.org/officeDocument/2006/relationships" id="260" r:id="Rfb7925d18fb648f4"/>
    <p:sldId xmlns:r="http://schemas.openxmlformats.org/officeDocument/2006/relationships" id="261" r:id="R6b3098c456f84cad"/>
    <p:sldId xmlns:r="http://schemas.openxmlformats.org/officeDocument/2006/relationships" id="262" r:id="R74051666a88c4c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e0e1e74f844acc" /><Relationship Type="http://schemas.openxmlformats.org/officeDocument/2006/relationships/slide" Target="/ppt/slides/slide1.xml" Id="R70f2142ad3c64b77" /><Relationship Type="http://schemas.openxmlformats.org/officeDocument/2006/relationships/slide" Target="/ppt/slides/slide2.xml" Id="Rd3ce62acea844b24" /><Relationship Type="http://schemas.openxmlformats.org/officeDocument/2006/relationships/slide" Target="/ppt/slides/slide3.xml" Id="R7ca34c9069284afa" /><Relationship Type="http://schemas.openxmlformats.org/officeDocument/2006/relationships/slide" Target="/ppt/slides/slide4.xml" Id="R9c6d61de7ad54792" /><Relationship Type="http://schemas.openxmlformats.org/officeDocument/2006/relationships/slide" Target="/ppt/slides/slide5.xml" Id="Rfb7925d18fb648f4" /><Relationship Type="http://schemas.openxmlformats.org/officeDocument/2006/relationships/slide" Target="/ppt/slides/slide6.xml" Id="R6b3098c456f84cad" /><Relationship Type="http://schemas.openxmlformats.org/officeDocument/2006/relationships/slide" Target="/ppt/slides/slide7.xml" Id="R74051666a88c4c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6977e68a504f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6dd9006d64c42" /><Relationship Type="http://schemas.openxmlformats.org/officeDocument/2006/relationships/theme" Target="/ppt/slideMasters/theme/theme1.xml" Id="Rffff15a6867446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16dd9006d64c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fcf9c451d45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767b7f8674e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2389c96c445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4177d631f42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ee8b7085341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4820e579543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ac7d4c07a42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EBIZ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EBIZ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EBIZ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EBIZ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EBIZ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EBIZ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1 162 054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39 490 189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39 692 085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43 038 422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EBIZ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 STÅLE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EBIZ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990 610 584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EBIZ AS</a:t>
            </a:r>
          </a:p>
        </p:txBody>
      </p:sp>
    </p:spTree>
  </p:cSld>
  <p:clrMapOvr>
    <a:masterClrMapping xmlns:a="http://schemas.openxmlformats.org/drawingml/2006/main"/>
  </p:clrMapOvr>
</p:sld>
</file>