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9746b24db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956f222054d7e"/>
  </p:sldMasterIdLst>
  <p:sldIdLst>
    <p:sldId xmlns:r="http://schemas.openxmlformats.org/officeDocument/2006/relationships" id="256" r:id="R3cbf5ff694dd4d82"/>
    <p:sldId xmlns:r="http://schemas.openxmlformats.org/officeDocument/2006/relationships" id="257" r:id="R6cc1d90655424cf4"/>
    <p:sldId xmlns:r="http://schemas.openxmlformats.org/officeDocument/2006/relationships" id="258" r:id="Re86e63f618764a0c"/>
    <p:sldId xmlns:r="http://schemas.openxmlformats.org/officeDocument/2006/relationships" id="259" r:id="Rf6f847dcb15e4807"/>
    <p:sldId xmlns:r="http://schemas.openxmlformats.org/officeDocument/2006/relationships" id="260" r:id="Rc8f75c9a1322456e"/>
    <p:sldId xmlns:r="http://schemas.openxmlformats.org/officeDocument/2006/relationships" id="261" r:id="R45592d3ee9374073"/>
    <p:sldId xmlns:r="http://schemas.openxmlformats.org/officeDocument/2006/relationships" id="262" r:id="R8b79c9536472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956f222054d7e" /><Relationship Type="http://schemas.openxmlformats.org/officeDocument/2006/relationships/slide" Target="/ppt/slides/slide1.xml" Id="R3cbf5ff694dd4d82" /><Relationship Type="http://schemas.openxmlformats.org/officeDocument/2006/relationships/slide" Target="/ppt/slides/slide2.xml" Id="R6cc1d90655424cf4" /><Relationship Type="http://schemas.openxmlformats.org/officeDocument/2006/relationships/slide" Target="/ppt/slides/slide3.xml" Id="Re86e63f618764a0c" /><Relationship Type="http://schemas.openxmlformats.org/officeDocument/2006/relationships/slide" Target="/ppt/slides/slide4.xml" Id="Rf6f847dcb15e4807" /><Relationship Type="http://schemas.openxmlformats.org/officeDocument/2006/relationships/slide" Target="/ppt/slides/slide5.xml" Id="Rc8f75c9a1322456e" /><Relationship Type="http://schemas.openxmlformats.org/officeDocument/2006/relationships/slide" Target="/ppt/slides/slide6.xml" Id="R45592d3ee9374073" /><Relationship Type="http://schemas.openxmlformats.org/officeDocument/2006/relationships/slide" Target="/ppt/slides/slide7.xml" Id="R8b79c9536472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fd585d0a9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87db702f40b2" /><Relationship Type="http://schemas.openxmlformats.org/officeDocument/2006/relationships/theme" Target="/ppt/slideMasters/theme/theme1.xml" Id="Rec28c3c835b4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a87db702f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f6a9cd813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33c99f3d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40db3dea3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3907644c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a909aeedb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7cbf546a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3f0f75d1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sverre@kildahl.no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