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b46f51dc8943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231b1845c54e4b"/>
  </p:sldMasterIdLst>
  <p:sldIdLst>
    <p:sldId xmlns:r="http://schemas.openxmlformats.org/officeDocument/2006/relationships" id="256" r:id="R78c448cb52014892"/>
    <p:sldId xmlns:r="http://schemas.openxmlformats.org/officeDocument/2006/relationships" id="257" r:id="R17f0a212f9994c17"/>
    <p:sldId xmlns:r="http://schemas.openxmlformats.org/officeDocument/2006/relationships" id="258" r:id="R65cd6ecd4d344eb0"/>
    <p:sldId xmlns:r="http://schemas.openxmlformats.org/officeDocument/2006/relationships" id="259" r:id="R0b1874b6213d4af3"/>
    <p:sldId xmlns:r="http://schemas.openxmlformats.org/officeDocument/2006/relationships" id="260" r:id="R948c024dd5ae4a69"/>
    <p:sldId xmlns:r="http://schemas.openxmlformats.org/officeDocument/2006/relationships" id="261" r:id="R7b827ef5e4e746e3"/>
    <p:sldId xmlns:r="http://schemas.openxmlformats.org/officeDocument/2006/relationships" id="262" r:id="R3a579c3b97cd44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31b1845c54e4b" /><Relationship Type="http://schemas.openxmlformats.org/officeDocument/2006/relationships/slide" Target="/ppt/slides/slide1.xml" Id="R78c448cb52014892" /><Relationship Type="http://schemas.openxmlformats.org/officeDocument/2006/relationships/slide" Target="/ppt/slides/slide2.xml" Id="R17f0a212f9994c17" /><Relationship Type="http://schemas.openxmlformats.org/officeDocument/2006/relationships/slide" Target="/ppt/slides/slide3.xml" Id="R65cd6ecd4d344eb0" /><Relationship Type="http://schemas.openxmlformats.org/officeDocument/2006/relationships/slide" Target="/ppt/slides/slide4.xml" Id="R0b1874b6213d4af3" /><Relationship Type="http://schemas.openxmlformats.org/officeDocument/2006/relationships/slide" Target="/ppt/slides/slide5.xml" Id="R948c024dd5ae4a69" /><Relationship Type="http://schemas.openxmlformats.org/officeDocument/2006/relationships/slide" Target="/ppt/slides/slide6.xml" Id="R7b827ef5e4e746e3" /><Relationship Type="http://schemas.openxmlformats.org/officeDocument/2006/relationships/slide" Target="/ppt/slides/slide7.xml" Id="R3a579c3b97cd44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7532b5cd148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31b5176494f50" /><Relationship Type="http://schemas.openxmlformats.org/officeDocument/2006/relationships/theme" Target="/ppt/slideMasters/theme/theme1.xml" Id="R4e8976088d3f44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a31b5176494f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479a27d6248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cce5461be4d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13ceff226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45913e50b42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e9873171942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02c5085a847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963e1d260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VESTEGGEN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VESTEGGEN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3 229 092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HUSØY FRED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990 622 809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VESTEGGEN AS</a:t>
            </a:r>
          </a:p>
        </p:txBody>
      </p:sp>
    </p:spTree>
  </p:cSld>
  <p:clrMapOvr>
    <a:masterClrMapping xmlns:a="http://schemas.openxmlformats.org/drawingml/2006/main"/>
  </p:clrMapOvr>
</p:sld>
</file>