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07c5c270f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9ea5c324b4ddf"/>
  </p:sldMasterIdLst>
  <p:sldIdLst>
    <p:sldId xmlns:r="http://schemas.openxmlformats.org/officeDocument/2006/relationships" id="256" r:id="R6a78d9190b3847f5"/>
    <p:sldId xmlns:r="http://schemas.openxmlformats.org/officeDocument/2006/relationships" id="257" r:id="R101e34f9dab64762"/>
    <p:sldId xmlns:r="http://schemas.openxmlformats.org/officeDocument/2006/relationships" id="258" r:id="R38cb4c55d3fd423d"/>
    <p:sldId xmlns:r="http://schemas.openxmlformats.org/officeDocument/2006/relationships" id="259" r:id="R3e4f0d1fc43a4bae"/>
    <p:sldId xmlns:r="http://schemas.openxmlformats.org/officeDocument/2006/relationships" id="260" r:id="Rbd30c9e300664b8f"/>
    <p:sldId xmlns:r="http://schemas.openxmlformats.org/officeDocument/2006/relationships" id="261" r:id="Re753d306ce3041e6"/>
    <p:sldId xmlns:r="http://schemas.openxmlformats.org/officeDocument/2006/relationships" id="262" r:id="R266d635ab9ea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9ea5c324b4ddf" /><Relationship Type="http://schemas.openxmlformats.org/officeDocument/2006/relationships/slide" Target="/ppt/slides/slide1.xml" Id="R6a78d9190b3847f5" /><Relationship Type="http://schemas.openxmlformats.org/officeDocument/2006/relationships/slide" Target="/ppt/slides/slide2.xml" Id="R101e34f9dab64762" /><Relationship Type="http://schemas.openxmlformats.org/officeDocument/2006/relationships/slide" Target="/ppt/slides/slide3.xml" Id="R38cb4c55d3fd423d" /><Relationship Type="http://schemas.openxmlformats.org/officeDocument/2006/relationships/slide" Target="/ppt/slides/slide4.xml" Id="R3e4f0d1fc43a4bae" /><Relationship Type="http://schemas.openxmlformats.org/officeDocument/2006/relationships/slide" Target="/ppt/slides/slide5.xml" Id="Rbd30c9e300664b8f" /><Relationship Type="http://schemas.openxmlformats.org/officeDocument/2006/relationships/slide" Target="/ppt/slides/slide6.xml" Id="Re753d306ce3041e6" /><Relationship Type="http://schemas.openxmlformats.org/officeDocument/2006/relationships/slide" Target="/ppt/slides/slide7.xml" Id="R266d635ab9ea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4d62de967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7ffa04ed42d6" /><Relationship Type="http://schemas.openxmlformats.org/officeDocument/2006/relationships/theme" Target="/ppt/slideMasters/theme/theme1.xml" Id="R1022c3f6dee3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a7ffa04ed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3ef9f21b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94efac190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6c395ed51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c27b7951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01443ddf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c143e643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9f0809b7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−18 646 510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105 966 365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929 143 355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1 912 043 078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KRJM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RIVELSRUD-HOLDING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GIRAFE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