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91e08526724d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85f95c2edd472e"/>
  </p:sldMasterIdLst>
  <p:sldIdLst>
    <p:sldId xmlns:r="http://schemas.openxmlformats.org/officeDocument/2006/relationships" id="256" r:id="R70477e6966fc47d3"/>
    <p:sldId xmlns:r="http://schemas.openxmlformats.org/officeDocument/2006/relationships" id="257" r:id="R1d70fad6c35e4b34"/>
    <p:sldId xmlns:r="http://schemas.openxmlformats.org/officeDocument/2006/relationships" id="258" r:id="R2f7cec3005674401"/>
    <p:sldId xmlns:r="http://schemas.openxmlformats.org/officeDocument/2006/relationships" id="259" r:id="R01c073bb806148ec"/>
    <p:sldId xmlns:r="http://schemas.openxmlformats.org/officeDocument/2006/relationships" id="260" r:id="R82ba44ce53484671"/>
    <p:sldId xmlns:r="http://schemas.openxmlformats.org/officeDocument/2006/relationships" id="261" r:id="R0eeaf24f55d04a57"/>
    <p:sldId xmlns:r="http://schemas.openxmlformats.org/officeDocument/2006/relationships" id="262" r:id="Ra2da6d7ff41743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5f95c2edd472e" /><Relationship Type="http://schemas.openxmlformats.org/officeDocument/2006/relationships/slide" Target="/ppt/slides/slide1.xml" Id="R70477e6966fc47d3" /><Relationship Type="http://schemas.openxmlformats.org/officeDocument/2006/relationships/slide" Target="/ppt/slides/slide2.xml" Id="R1d70fad6c35e4b34" /><Relationship Type="http://schemas.openxmlformats.org/officeDocument/2006/relationships/slide" Target="/ppt/slides/slide3.xml" Id="R2f7cec3005674401" /><Relationship Type="http://schemas.openxmlformats.org/officeDocument/2006/relationships/slide" Target="/ppt/slides/slide4.xml" Id="R01c073bb806148ec" /><Relationship Type="http://schemas.openxmlformats.org/officeDocument/2006/relationships/slide" Target="/ppt/slides/slide5.xml" Id="R82ba44ce53484671" /><Relationship Type="http://schemas.openxmlformats.org/officeDocument/2006/relationships/slide" Target="/ppt/slides/slide6.xml" Id="R0eeaf24f55d04a57" /><Relationship Type="http://schemas.openxmlformats.org/officeDocument/2006/relationships/slide" Target="/ppt/slides/slide7.xml" Id="Ra2da6d7ff41743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27335a54f04e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f10f7dbf04c0a" /><Relationship Type="http://schemas.openxmlformats.org/officeDocument/2006/relationships/theme" Target="/ppt/slideMasters/theme/theme1.xml" Id="R436739b281774d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cf10f7dbf04c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252a383a04c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dc7ad6cb14a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5658117e048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9b5ac80e743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e469224e64b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bb7539a6844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075f184074e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RIVELSRUD-HOLDING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RIVELSRUD-HOLDING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RIVELSRUD-HOLDING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RIVELSRUD-HOLDING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RIVELSRUD-HOLDING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RIVELSRUD-HOLDING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220 496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−8 014 519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30 837 832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276 487 609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597 899 769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RIVELSRUD-HOLDING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RIVELSRUD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RIVELSRUD-HOLDING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990 623 910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RIVELSRUD-HOLDING AS</a:t>
            </a:r>
          </a:p>
        </p:txBody>
      </p:sp>
    </p:spTree>
  </p:cSld>
  <p:clrMapOvr>
    <a:masterClrMapping xmlns:a="http://schemas.openxmlformats.org/drawingml/2006/main"/>
  </p:clrMapOvr>
</p:sld>
</file>