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0291f30fd8047d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b2f51ebb1ba4782"/>
  </p:sldMasterIdLst>
  <p:sldIdLst>
    <p:sldId xmlns:r="http://schemas.openxmlformats.org/officeDocument/2006/relationships" id="256" r:id="R12bedd1eec4e448a"/>
    <p:sldId xmlns:r="http://schemas.openxmlformats.org/officeDocument/2006/relationships" id="257" r:id="R6752c7c5da4346fc"/>
    <p:sldId xmlns:r="http://schemas.openxmlformats.org/officeDocument/2006/relationships" id="258" r:id="Rcda30a6b7a17455f"/>
    <p:sldId xmlns:r="http://schemas.openxmlformats.org/officeDocument/2006/relationships" id="259" r:id="Re69f7abfbfff4860"/>
    <p:sldId xmlns:r="http://schemas.openxmlformats.org/officeDocument/2006/relationships" id="260" r:id="Rbc1f34d2a3924b95"/>
    <p:sldId xmlns:r="http://schemas.openxmlformats.org/officeDocument/2006/relationships" id="261" r:id="R579020c7baf84204"/>
    <p:sldId xmlns:r="http://schemas.openxmlformats.org/officeDocument/2006/relationships" id="262" r:id="R740fc3196a424a8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2f51ebb1ba4782" /><Relationship Type="http://schemas.openxmlformats.org/officeDocument/2006/relationships/slide" Target="/ppt/slides/slide1.xml" Id="R12bedd1eec4e448a" /><Relationship Type="http://schemas.openxmlformats.org/officeDocument/2006/relationships/slide" Target="/ppt/slides/slide2.xml" Id="R6752c7c5da4346fc" /><Relationship Type="http://schemas.openxmlformats.org/officeDocument/2006/relationships/slide" Target="/ppt/slides/slide3.xml" Id="Rcda30a6b7a17455f" /><Relationship Type="http://schemas.openxmlformats.org/officeDocument/2006/relationships/slide" Target="/ppt/slides/slide4.xml" Id="Re69f7abfbfff4860" /><Relationship Type="http://schemas.openxmlformats.org/officeDocument/2006/relationships/slide" Target="/ppt/slides/slide5.xml" Id="Rbc1f34d2a3924b95" /><Relationship Type="http://schemas.openxmlformats.org/officeDocument/2006/relationships/slide" Target="/ppt/slides/slide6.xml" Id="R579020c7baf84204" /><Relationship Type="http://schemas.openxmlformats.org/officeDocument/2006/relationships/slide" Target="/ppt/slides/slide7.xml" Id="R740fc3196a424a8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2d002e94a3465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eb896004fa4d1f" /><Relationship Type="http://schemas.openxmlformats.org/officeDocument/2006/relationships/theme" Target="/ppt/slideMasters/theme/theme1.xml" Id="Rd9bff99879664fc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ceb896004fa4d1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a58bb8fdaa4e8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5de1c76fd14f4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97813a0de94c6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62a43a3a244e5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df80f2dfcb4b4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6830ef46c9497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041890fafa445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VRAS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VRAS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VRAS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VRAS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VRAS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VRAS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−313 368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32 311 829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411 845 835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414 747 586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VRAS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VIBEKE RIVELSRUD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VRAS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Grundingen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990 623 945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VRAS AS</a:t>
            </a:r>
          </a:p>
        </p:txBody>
      </p:sp>
    </p:spTree>
  </p:cSld>
  <p:clrMapOvr>
    <a:masterClrMapping xmlns:a="http://schemas.openxmlformats.org/drawingml/2006/main"/>
  </p:clrMapOvr>
</p:sld>
</file>