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6e433ca30c940d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8958a087a4941f1"/>
  </p:sldMasterIdLst>
  <p:sldIdLst>
    <p:sldId xmlns:r="http://schemas.openxmlformats.org/officeDocument/2006/relationships" id="256" r:id="R2304ce532ad9408d"/>
    <p:sldId xmlns:r="http://schemas.openxmlformats.org/officeDocument/2006/relationships" id="257" r:id="R67c8fef171ab4b0e"/>
    <p:sldId xmlns:r="http://schemas.openxmlformats.org/officeDocument/2006/relationships" id="258" r:id="Rce41339fd9f944c2"/>
    <p:sldId xmlns:r="http://schemas.openxmlformats.org/officeDocument/2006/relationships" id="259" r:id="Re4ff6ff9f6f44db2"/>
    <p:sldId xmlns:r="http://schemas.openxmlformats.org/officeDocument/2006/relationships" id="260" r:id="R013dac6772b14ce2"/>
    <p:sldId xmlns:r="http://schemas.openxmlformats.org/officeDocument/2006/relationships" id="261" r:id="Radd779bd12ca4f0d"/>
    <p:sldId xmlns:r="http://schemas.openxmlformats.org/officeDocument/2006/relationships" id="262" r:id="R011fd6ffef304c4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8958a087a4941f1" /><Relationship Type="http://schemas.openxmlformats.org/officeDocument/2006/relationships/slide" Target="/ppt/slides/slide1.xml" Id="R2304ce532ad9408d" /><Relationship Type="http://schemas.openxmlformats.org/officeDocument/2006/relationships/slide" Target="/ppt/slides/slide2.xml" Id="R67c8fef171ab4b0e" /><Relationship Type="http://schemas.openxmlformats.org/officeDocument/2006/relationships/slide" Target="/ppt/slides/slide3.xml" Id="Rce41339fd9f944c2" /><Relationship Type="http://schemas.openxmlformats.org/officeDocument/2006/relationships/slide" Target="/ppt/slides/slide4.xml" Id="Re4ff6ff9f6f44db2" /><Relationship Type="http://schemas.openxmlformats.org/officeDocument/2006/relationships/slide" Target="/ppt/slides/slide5.xml" Id="R013dac6772b14ce2" /><Relationship Type="http://schemas.openxmlformats.org/officeDocument/2006/relationships/slide" Target="/ppt/slides/slide6.xml" Id="Radd779bd12ca4f0d" /><Relationship Type="http://schemas.openxmlformats.org/officeDocument/2006/relationships/slide" Target="/ppt/slides/slide7.xml" Id="R011fd6ffef304c4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c74293f27784fc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bfa573734f4659" /><Relationship Type="http://schemas.openxmlformats.org/officeDocument/2006/relationships/theme" Target="/ppt/slideMasters/theme/theme1.xml" Id="R1945cd61d974482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6bfa573734f465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4d983fc4b040b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bedadd9d5444e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02a0928c4848b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3a1c779ece42f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52db5bf99b49c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2fad565da6460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08770cb579442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ANONSEN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ANONSEN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ANONSEN INVEST AS ble etablert [år] og holder til i Fredrikstad.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ANONSEN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ANONSEN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ANONSEN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−9 651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−4 501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5 002 195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5 002 195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ANONSEN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HANS-MORTEN ANONSEN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ANONSEN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Østensens vei 3A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1619 Fredrikstad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hans-morten.anonsen@wican.no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990 632 731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ANONSEN INVEST AS</a:t>
            </a:r>
          </a:p>
        </p:txBody>
      </p:sp>
    </p:spTree>
  </p:cSld>
  <p:clrMapOvr>
    <a:masterClrMapping xmlns:a="http://schemas.openxmlformats.org/drawingml/2006/main"/>
  </p:clrMapOvr>
</p:sld>
</file>