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3942b3a31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214b2a8454336"/>
  </p:sldMasterIdLst>
  <p:sldIdLst>
    <p:sldId xmlns:r="http://schemas.openxmlformats.org/officeDocument/2006/relationships" id="256" r:id="R987441e790e0428f"/>
    <p:sldId xmlns:r="http://schemas.openxmlformats.org/officeDocument/2006/relationships" id="257" r:id="R51b58fda77a842c8"/>
    <p:sldId xmlns:r="http://schemas.openxmlformats.org/officeDocument/2006/relationships" id="258" r:id="R06d21d8c58094758"/>
    <p:sldId xmlns:r="http://schemas.openxmlformats.org/officeDocument/2006/relationships" id="259" r:id="R646bb19079854ae3"/>
    <p:sldId xmlns:r="http://schemas.openxmlformats.org/officeDocument/2006/relationships" id="260" r:id="R1006455faed34890"/>
    <p:sldId xmlns:r="http://schemas.openxmlformats.org/officeDocument/2006/relationships" id="261" r:id="R5b5b93a871bb4c69"/>
    <p:sldId xmlns:r="http://schemas.openxmlformats.org/officeDocument/2006/relationships" id="262" r:id="Re0e79ecdaa4e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214b2a8454336" /><Relationship Type="http://schemas.openxmlformats.org/officeDocument/2006/relationships/slide" Target="/ppt/slides/slide1.xml" Id="R987441e790e0428f" /><Relationship Type="http://schemas.openxmlformats.org/officeDocument/2006/relationships/slide" Target="/ppt/slides/slide2.xml" Id="R51b58fda77a842c8" /><Relationship Type="http://schemas.openxmlformats.org/officeDocument/2006/relationships/slide" Target="/ppt/slides/slide3.xml" Id="R06d21d8c58094758" /><Relationship Type="http://schemas.openxmlformats.org/officeDocument/2006/relationships/slide" Target="/ppt/slides/slide4.xml" Id="R646bb19079854ae3" /><Relationship Type="http://schemas.openxmlformats.org/officeDocument/2006/relationships/slide" Target="/ppt/slides/slide5.xml" Id="R1006455faed34890" /><Relationship Type="http://schemas.openxmlformats.org/officeDocument/2006/relationships/slide" Target="/ppt/slides/slide6.xml" Id="R5b5b93a871bb4c69" /><Relationship Type="http://schemas.openxmlformats.org/officeDocument/2006/relationships/slide" Target="/ppt/slides/slide7.xml" Id="Re0e79ecdaa4e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147c45c96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5086cc4d54197" /><Relationship Type="http://schemas.openxmlformats.org/officeDocument/2006/relationships/theme" Target="/ppt/slideMasters/theme/theme1.xml" Id="R7c82187b412c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5086cc4d5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1f3c90d0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9120a111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1da2789f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74bf92e4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76d41b47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2a34e1b5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67ceb7e3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STORBOTN NÆRING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27 363 221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40 124 644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AAGE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AAGE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