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86f17ec66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f80d703734ba3"/>
  </p:sldMasterIdLst>
  <p:sldIdLst>
    <p:sldId xmlns:r="http://schemas.openxmlformats.org/officeDocument/2006/relationships" id="256" r:id="R2c9670f738eb4c01"/>
    <p:sldId xmlns:r="http://schemas.openxmlformats.org/officeDocument/2006/relationships" id="257" r:id="R871c8576ecee4a71"/>
    <p:sldId xmlns:r="http://schemas.openxmlformats.org/officeDocument/2006/relationships" id="258" r:id="Rbc4c00f8f514456c"/>
    <p:sldId xmlns:r="http://schemas.openxmlformats.org/officeDocument/2006/relationships" id="259" r:id="Ra1c9f56c30e84bbb"/>
    <p:sldId xmlns:r="http://schemas.openxmlformats.org/officeDocument/2006/relationships" id="260" r:id="R6892cef7ffa045c5"/>
    <p:sldId xmlns:r="http://schemas.openxmlformats.org/officeDocument/2006/relationships" id="261" r:id="R3288af8bdf10434d"/>
    <p:sldId xmlns:r="http://schemas.openxmlformats.org/officeDocument/2006/relationships" id="262" r:id="R7f805e91db3c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f80d703734ba3" /><Relationship Type="http://schemas.openxmlformats.org/officeDocument/2006/relationships/slide" Target="/ppt/slides/slide1.xml" Id="R2c9670f738eb4c01" /><Relationship Type="http://schemas.openxmlformats.org/officeDocument/2006/relationships/slide" Target="/ppt/slides/slide2.xml" Id="R871c8576ecee4a71" /><Relationship Type="http://schemas.openxmlformats.org/officeDocument/2006/relationships/slide" Target="/ppt/slides/slide3.xml" Id="Rbc4c00f8f514456c" /><Relationship Type="http://schemas.openxmlformats.org/officeDocument/2006/relationships/slide" Target="/ppt/slides/slide4.xml" Id="Ra1c9f56c30e84bbb" /><Relationship Type="http://schemas.openxmlformats.org/officeDocument/2006/relationships/slide" Target="/ppt/slides/slide5.xml" Id="R6892cef7ffa045c5" /><Relationship Type="http://schemas.openxmlformats.org/officeDocument/2006/relationships/slide" Target="/ppt/slides/slide6.xml" Id="R3288af8bdf10434d" /><Relationship Type="http://schemas.openxmlformats.org/officeDocument/2006/relationships/slide" Target="/ppt/slides/slide7.xml" Id="R7f805e91db3c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bfecd4b59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51f1e1f449a3" /><Relationship Type="http://schemas.openxmlformats.org/officeDocument/2006/relationships/theme" Target="/ppt/slideMasters/theme/theme1.xml" Id="Rabca53fac0f9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f51f1e1f4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40d319cf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f6e73dd7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ab1a3b1e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00942e09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7315a246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946429d3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c7cba05a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 TEKNIKK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138 634 099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5 292 542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17 457 343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73 607 327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V.P.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SØRVEST ENGINEERING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ARMO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SPETLAND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Skytebaneveien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 TEKNIKK AS</a:t>
            </a:r>
          </a:p>
        </p:txBody>
      </p:sp>
    </p:spTree>
  </p:cSld>
  <p:clrMapOvr>
    <a:masterClrMapping xmlns:a="http://schemas.openxmlformats.org/drawingml/2006/main"/>
  </p:clrMapOvr>
</p:sld>
</file>