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037a81dd5a4f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0036b500b64a13"/>
  </p:sldMasterIdLst>
  <p:sldIdLst>
    <p:sldId xmlns:r="http://schemas.openxmlformats.org/officeDocument/2006/relationships" id="256" r:id="Rbde685a4d50f4a24"/>
    <p:sldId xmlns:r="http://schemas.openxmlformats.org/officeDocument/2006/relationships" id="257" r:id="R5bf261c45d624e6a"/>
    <p:sldId xmlns:r="http://schemas.openxmlformats.org/officeDocument/2006/relationships" id="258" r:id="Rb99e8cb9ad8a4a6f"/>
    <p:sldId xmlns:r="http://schemas.openxmlformats.org/officeDocument/2006/relationships" id="259" r:id="Rc37744c0fd384341"/>
    <p:sldId xmlns:r="http://schemas.openxmlformats.org/officeDocument/2006/relationships" id="260" r:id="Rae5049a878db43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0036b500b64a13" /><Relationship Type="http://schemas.openxmlformats.org/officeDocument/2006/relationships/slide" Target="/ppt/slides/slide1.xml" Id="Rbde685a4d50f4a24" /><Relationship Type="http://schemas.openxmlformats.org/officeDocument/2006/relationships/slide" Target="/ppt/slides/slide2.xml" Id="R5bf261c45d624e6a" /><Relationship Type="http://schemas.openxmlformats.org/officeDocument/2006/relationships/slide" Target="/ppt/slides/slide3.xml" Id="Rb99e8cb9ad8a4a6f" /><Relationship Type="http://schemas.openxmlformats.org/officeDocument/2006/relationships/slide" Target="/ppt/slides/slide4.xml" Id="Rc37744c0fd384341" /><Relationship Type="http://schemas.openxmlformats.org/officeDocument/2006/relationships/slide" Target="/ppt/slides/slide5.xml" Id="Rae5049a878db43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16bf70cec348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e0c0556684877" /><Relationship Type="http://schemas.openxmlformats.org/officeDocument/2006/relationships/theme" Target="/ppt/slideMasters/theme/theme1.xml" Id="R3cfe7a171fc246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de0c05566848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d3dc7b4b64a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356c8c21749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481e4dc0a44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4789ac6b84c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994b9f7d440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BRYNES VEL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BRYNES VEL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BRYNES VEL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BRYNES VEL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BRYNES VEL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BRYNES VEL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Jæradvokatene AS, att: Olav Hetland, Hetlandsgata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brynesvel.no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990 634 343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BRYNES VEL</a:t>
            </a:r>
          </a:p>
        </p:txBody>
      </p:sp>
    </p:spTree>
  </p:cSld>
  <p:clrMapOvr>
    <a:masterClrMapping xmlns:a="http://schemas.openxmlformats.org/drawingml/2006/main"/>
  </p:clrMapOvr>
</p:sld>
</file>