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0a299255cb4d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8175fd74754d12"/>
  </p:sldMasterIdLst>
  <p:sldIdLst>
    <p:sldId xmlns:r="http://schemas.openxmlformats.org/officeDocument/2006/relationships" id="256" r:id="R436095b8b1bb4b33"/>
    <p:sldId xmlns:r="http://schemas.openxmlformats.org/officeDocument/2006/relationships" id="257" r:id="R832f4cf791484841"/>
    <p:sldId xmlns:r="http://schemas.openxmlformats.org/officeDocument/2006/relationships" id="258" r:id="Ra400e9fa5b754248"/>
    <p:sldId xmlns:r="http://schemas.openxmlformats.org/officeDocument/2006/relationships" id="259" r:id="Rf08e25d2815a4747"/>
    <p:sldId xmlns:r="http://schemas.openxmlformats.org/officeDocument/2006/relationships" id="260" r:id="Rcf602e2437354384"/>
    <p:sldId xmlns:r="http://schemas.openxmlformats.org/officeDocument/2006/relationships" id="261" r:id="Rc653190947614b71"/>
    <p:sldId xmlns:r="http://schemas.openxmlformats.org/officeDocument/2006/relationships" id="262" r:id="Rebb123ebd72c41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175fd74754d12" /><Relationship Type="http://schemas.openxmlformats.org/officeDocument/2006/relationships/slide" Target="/ppt/slides/slide1.xml" Id="R436095b8b1bb4b33" /><Relationship Type="http://schemas.openxmlformats.org/officeDocument/2006/relationships/slide" Target="/ppt/slides/slide2.xml" Id="R832f4cf791484841" /><Relationship Type="http://schemas.openxmlformats.org/officeDocument/2006/relationships/slide" Target="/ppt/slides/slide3.xml" Id="Ra400e9fa5b754248" /><Relationship Type="http://schemas.openxmlformats.org/officeDocument/2006/relationships/slide" Target="/ppt/slides/slide4.xml" Id="Rf08e25d2815a4747" /><Relationship Type="http://schemas.openxmlformats.org/officeDocument/2006/relationships/slide" Target="/ppt/slides/slide5.xml" Id="Rcf602e2437354384" /><Relationship Type="http://schemas.openxmlformats.org/officeDocument/2006/relationships/slide" Target="/ppt/slides/slide6.xml" Id="Rc653190947614b71" /><Relationship Type="http://schemas.openxmlformats.org/officeDocument/2006/relationships/slide" Target="/ppt/slides/slide7.xml" Id="Rebb123ebd72c41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50150947541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d552832534a6e" /><Relationship Type="http://schemas.openxmlformats.org/officeDocument/2006/relationships/theme" Target="/ppt/slideMasters/theme/theme1.xml" Id="R2ca2c56cf2c1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2d552832534a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444f8151347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94403205442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1a8bd565e44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9e247804143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dc6eb4d1240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1d070663645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7a421899b44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2 639 041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56 947 355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57 405 181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EGIL STANGELAND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ÅREBUKT STANGELAND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ÅREBUKT STANGELAND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Sandskaret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990 637 210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