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580c6f61184d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28a982212e450e"/>
  </p:sldMasterIdLst>
  <p:sldIdLst>
    <p:sldId xmlns:r="http://schemas.openxmlformats.org/officeDocument/2006/relationships" id="256" r:id="R161317fc410a4a4a"/>
    <p:sldId xmlns:r="http://schemas.openxmlformats.org/officeDocument/2006/relationships" id="257" r:id="Ra2bae8d8c64a422e"/>
    <p:sldId xmlns:r="http://schemas.openxmlformats.org/officeDocument/2006/relationships" id="258" r:id="R05bdc026cc7341c4"/>
    <p:sldId xmlns:r="http://schemas.openxmlformats.org/officeDocument/2006/relationships" id="259" r:id="R81242624430146ea"/>
    <p:sldId xmlns:r="http://schemas.openxmlformats.org/officeDocument/2006/relationships" id="260" r:id="R9442ea6182ed4529"/>
    <p:sldId xmlns:r="http://schemas.openxmlformats.org/officeDocument/2006/relationships" id="261" r:id="R7833d29ddc474254"/>
    <p:sldId xmlns:r="http://schemas.openxmlformats.org/officeDocument/2006/relationships" id="262" r:id="R9898cf0a24fa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8a982212e450e" /><Relationship Type="http://schemas.openxmlformats.org/officeDocument/2006/relationships/slide" Target="/ppt/slides/slide1.xml" Id="R161317fc410a4a4a" /><Relationship Type="http://schemas.openxmlformats.org/officeDocument/2006/relationships/slide" Target="/ppt/slides/slide2.xml" Id="Ra2bae8d8c64a422e" /><Relationship Type="http://schemas.openxmlformats.org/officeDocument/2006/relationships/slide" Target="/ppt/slides/slide3.xml" Id="R05bdc026cc7341c4" /><Relationship Type="http://schemas.openxmlformats.org/officeDocument/2006/relationships/slide" Target="/ppt/slides/slide4.xml" Id="R81242624430146ea" /><Relationship Type="http://schemas.openxmlformats.org/officeDocument/2006/relationships/slide" Target="/ppt/slides/slide5.xml" Id="R9442ea6182ed4529" /><Relationship Type="http://schemas.openxmlformats.org/officeDocument/2006/relationships/slide" Target="/ppt/slides/slide6.xml" Id="R7833d29ddc474254" /><Relationship Type="http://schemas.openxmlformats.org/officeDocument/2006/relationships/slide" Target="/ppt/slides/slide7.xml" Id="R9898cf0a24fa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c6e304b82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21b180fce4192" /><Relationship Type="http://schemas.openxmlformats.org/officeDocument/2006/relationships/theme" Target="/ppt/slideMasters/theme/theme1.xml" Id="R48b8d8abcb97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721b180fce41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f9e7f2e86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ff18bb7448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7fcdeb13c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ba16f5a5d4e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b74eb54ce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d4a9a944940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f4641ebf441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JOSKA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8 146 426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8 210 743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990 637 962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JOSKA INVEST AS</a:t>
            </a:r>
          </a:p>
        </p:txBody>
      </p:sp>
    </p:spTree>
  </p:cSld>
  <p:clrMapOvr>
    <a:masterClrMapping xmlns:a="http://schemas.openxmlformats.org/drawingml/2006/main"/>
  </p:clrMapOvr>
</p:sld>
</file>