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3a22a0153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b10c8a8a94cc6"/>
  </p:sldMasterIdLst>
  <p:sldIdLst>
    <p:sldId xmlns:r="http://schemas.openxmlformats.org/officeDocument/2006/relationships" id="256" r:id="R63e59c20690d4f4f"/>
    <p:sldId xmlns:r="http://schemas.openxmlformats.org/officeDocument/2006/relationships" id="257" r:id="R85dac961f80e4ee4"/>
    <p:sldId xmlns:r="http://schemas.openxmlformats.org/officeDocument/2006/relationships" id="258" r:id="R7bc01aa1f8ec472b"/>
    <p:sldId xmlns:r="http://schemas.openxmlformats.org/officeDocument/2006/relationships" id="259" r:id="R75a1d5c2c7ce415a"/>
    <p:sldId xmlns:r="http://schemas.openxmlformats.org/officeDocument/2006/relationships" id="260" r:id="R5b79627a39c74fa2"/>
    <p:sldId xmlns:r="http://schemas.openxmlformats.org/officeDocument/2006/relationships" id="261" r:id="Rb77b08870aeb4def"/>
    <p:sldId xmlns:r="http://schemas.openxmlformats.org/officeDocument/2006/relationships" id="262" r:id="R2435f8f95c6f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b10c8a8a94cc6" /><Relationship Type="http://schemas.openxmlformats.org/officeDocument/2006/relationships/slide" Target="/ppt/slides/slide1.xml" Id="R63e59c20690d4f4f" /><Relationship Type="http://schemas.openxmlformats.org/officeDocument/2006/relationships/slide" Target="/ppt/slides/slide2.xml" Id="R85dac961f80e4ee4" /><Relationship Type="http://schemas.openxmlformats.org/officeDocument/2006/relationships/slide" Target="/ppt/slides/slide3.xml" Id="R7bc01aa1f8ec472b" /><Relationship Type="http://schemas.openxmlformats.org/officeDocument/2006/relationships/slide" Target="/ppt/slides/slide4.xml" Id="R75a1d5c2c7ce415a" /><Relationship Type="http://schemas.openxmlformats.org/officeDocument/2006/relationships/slide" Target="/ppt/slides/slide5.xml" Id="R5b79627a39c74fa2" /><Relationship Type="http://schemas.openxmlformats.org/officeDocument/2006/relationships/slide" Target="/ppt/slides/slide6.xml" Id="Rb77b08870aeb4def" /><Relationship Type="http://schemas.openxmlformats.org/officeDocument/2006/relationships/slide" Target="/ppt/slides/slide7.xml" Id="R2435f8f95c6f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144f3f05549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d35dd1e684445" /><Relationship Type="http://schemas.openxmlformats.org/officeDocument/2006/relationships/theme" Target="/ppt/slideMasters/theme/theme1.xml" Id="R52b4c2507a99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d35dd1e6844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31814819f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b56dbbb59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12b8eef65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689cb8bee4e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e7816d432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84d825bb44e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924d7129f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KLP EIENDOM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 EIENDOM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242 622 000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41 658 000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34 877 000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164 240 000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EIENDOM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klpeiendom@klpeiendom.no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990 643 733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EIENDOM OSLO AS</a:t>
            </a:r>
          </a:p>
        </p:txBody>
      </p:sp>
    </p:spTree>
  </p:cSld>
  <p:clrMapOvr>
    <a:masterClrMapping xmlns:a="http://schemas.openxmlformats.org/drawingml/2006/main"/>
  </p:clrMapOvr>
</p:sld>
</file>