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cf9ed2386142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91ca43a1244d8f"/>
  </p:sldMasterIdLst>
  <p:sldIdLst>
    <p:sldId xmlns:r="http://schemas.openxmlformats.org/officeDocument/2006/relationships" id="256" r:id="R7928a1c1620b4ac2"/>
    <p:sldId xmlns:r="http://schemas.openxmlformats.org/officeDocument/2006/relationships" id="257" r:id="Red73ead70cb1422c"/>
    <p:sldId xmlns:r="http://schemas.openxmlformats.org/officeDocument/2006/relationships" id="258" r:id="Rffe8457ddde846e6"/>
    <p:sldId xmlns:r="http://schemas.openxmlformats.org/officeDocument/2006/relationships" id="259" r:id="R9acfe31d68b343f8"/>
    <p:sldId xmlns:r="http://schemas.openxmlformats.org/officeDocument/2006/relationships" id="260" r:id="Rf4b5f9d2ec1f4913"/>
    <p:sldId xmlns:r="http://schemas.openxmlformats.org/officeDocument/2006/relationships" id="261" r:id="R6d77400b5cb1454b"/>
    <p:sldId xmlns:r="http://schemas.openxmlformats.org/officeDocument/2006/relationships" id="262" r:id="Rbbeb2732b83a46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1ca43a1244d8f" /><Relationship Type="http://schemas.openxmlformats.org/officeDocument/2006/relationships/slide" Target="/ppt/slides/slide1.xml" Id="R7928a1c1620b4ac2" /><Relationship Type="http://schemas.openxmlformats.org/officeDocument/2006/relationships/slide" Target="/ppt/slides/slide2.xml" Id="Red73ead70cb1422c" /><Relationship Type="http://schemas.openxmlformats.org/officeDocument/2006/relationships/slide" Target="/ppt/slides/slide3.xml" Id="Rffe8457ddde846e6" /><Relationship Type="http://schemas.openxmlformats.org/officeDocument/2006/relationships/slide" Target="/ppt/slides/slide4.xml" Id="R9acfe31d68b343f8" /><Relationship Type="http://schemas.openxmlformats.org/officeDocument/2006/relationships/slide" Target="/ppt/slides/slide5.xml" Id="Rf4b5f9d2ec1f4913" /><Relationship Type="http://schemas.openxmlformats.org/officeDocument/2006/relationships/slide" Target="/ppt/slides/slide6.xml" Id="R6d77400b5cb1454b" /><Relationship Type="http://schemas.openxmlformats.org/officeDocument/2006/relationships/slide" Target="/ppt/slides/slide7.xml" Id="Rbbeb2732b83a46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f1aa28e9845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e5e4c8d994f34" /><Relationship Type="http://schemas.openxmlformats.org/officeDocument/2006/relationships/theme" Target="/ppt/slideMasters/theme/theme1.xml" Id="R8d9291d228a14f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fe5e4c8d994f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c280a73884f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d9499335e48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563a3a6f9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1f333147844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d448ce6b241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e8ab5d39547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72e6ae11d4c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MOTRI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−3 972 229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9 478 069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9 495 564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PER-MORTHEN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SKØIEN TRINE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Lillehagveien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02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990 643 814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MOTRI AS</a:t>
            </a:r>
          </a:p>
        </p:txBody>
      </p:sp>
    </p:spTree>
  </p:cSld>
  <p:clrMapOvr>
    <a:masterClrMapping xmlns:a="http://schemas.openxmlformats.org/drawingml/2006/main"/>
  </p:clrMapOvr>
</p:sld>
</file>