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aa6c542a2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1e24687cb4991"/>
  </p:sldMasterIdLst>
  <p:sldIdLst>
    <p:sldId xmlns:r="http://schemas.openxmlformats.org/officeDocument/2006/relationships" id="256" r:id="R468718dfd523454f"/>
    <p:sldId xmlns:r="http://schemas.openxmlformats.org/officeDocument/2006/relationships" id="257" r:id="R5335693592574943"/>
    <p:sldId xmlns:r="http://schemas.openxmlformats.org/officeDocument/2006/relationships" id="258" r:id="Rb2c5826c9c1843ff"/>
    <p:sldId xmlns:r="http://schemas.openxmlformats.org/officeDocument/2006/relationships" id="259" r:id="R4ad3881d2b9f49be"/>
    <p:sldId xmlns:r="http://schemas.openxmlformats.org/officeDocument/2006/relationships" id="260" r:id="Rf8a75cbf71dd4f68"/>
    <p:sldId xmlns:r="http://schemas.openxmlformats.org/officeDocument/2006/relationships" id="261" r:id="Rced32dc74fce48fa"/>
    <p:sldId xmlns:r="http://schemas.openxmlformats.org/officeDocument/2006/relationships" id="262" r:id="R36affd614628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1e24687cb4991" /><Relationship Type="http://schemas.openxmlformats.org/officeDocument/2006/relationships/slide" Target="/ppt/slides/slide1.xml" Id="R468718dfd523454f" /><Relationship Type="http://schemas.openxmlformats.org/officeDocument/2006/relationships/slide" Target="/ppt/slides/slide2.xml" Id="R5335693592574943" /><Relationship Type="http://schemas.openxmlformats.org/officeDocument/2006/relationships/slide" Target="/ppt/slides/slide3.xml" Id="Rb2c5826c9c1843ff" /><Relationship Type="http://schemas.openxmlformats.org/officeDocument/2006/relationships/slide" Target="/ppt/slides/slide4.xml" Id="R4ad3881d2b9f49be" /><Relationship Type="http://schemas.openxmlformats.org/officeDocument/2006/relationships/slide" Target="/ppt/slides/slide5.xml" Id="Rf8a75cbf71dd4f68" /><Relationship Type="http://schemas.openxmlformats.org/officeDocument/2006/relationships/slide" Target="/ppt/slides/slide6.xml" Id="Rced32dc74fce48fa" /><Relationship Type="http://schemas.openxmlformats.org/officeDocument/2006/relationships/slide" Target="/ppt/slides/slide7.xml" Id="R36affd614628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4b7456540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edac0da64d41" /><Relationship Type="http://schemas.openxmlformats.org/officeDocument/2006/relationships/theme" Target="/ppt/slideMasters/theme/theme1.xml" Id="Re51d0a2e7a4e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2edac0da6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457b60b9e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02c7bb477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684cda05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d2ac5673f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1f5ae507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59505552f46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d4cdf898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6 512 263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87 157 654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88 193 507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BJØRNVOLD MARIT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Elvefaret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