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860f222a74b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c351418f24274"/>
  </p:sldMasterIdLst>
  <p:sldIdLst>
    <p:sldId xmlns:r="http://schemas.openxmlformats.org/officeDocument/2006/relationships" id="256" r:id="R48a51861e05948a8"/>
    <p:sldId xmlns:r="http://schemas.openxmlformats.org/officeDocument/2006/relationships" id="257" r:id="R98551e38059e4005"/>
    <p:sldId xmlns:r="http://schemas.openxmlformats.org/officeDocument/2006/relationships" id="258" r:id="R3429d50420e2478f"/>
    <p:sldId xmlns:r="http://schemas.openxmlformats.org/officeDocument/2006/relationships" id="259" r:id="R64f5a00fdb4a4daa"/>
    <p:sldId xmlns:r="http://schemas.openxmlformats.org/officeDocument/2006/relationships" id="260" r:id="R4f8956ae7a1648ff"/>
    <p:sldId xmlns:r="http://schemas.openxmlformats.org/officeDocument/2006/relationships" id="261" r:id="R1c03ae79b95542bf"/>
    <p:sldId xmlns:r="http://schemas.openxmlformats.org/officeDocument/2006/relationships" id="262" r:id="Rd59768decc38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c351418f24274" /><Relationship Type="http://schemas.openxmlformats.org/officeDocument/2006/relationships/slide" Target="/ppt/slides/slide1.xml" Id="R48a51861e05948a8" /><Relationship Type="http://schemas.openxmlformats.org/officeDocument/2006/relationships/slide" Target="/ppt/slides/slide2.xml" Id="R98551e38059e4005" /><Relationship Type="http://schemas.openxmlformats.org/officeDocument/2006/relationships/slide" Target="/ppt/slides/slide3.xml" Id="R3429d50420e2478f" /><Relationship Type="http://schemas.openxmlformats.org/officeDocument/2006/relationships/slide" Target="/ppt/slides/slide4.xml" Id="R64f5a00fdb4a4daa" /><Relationship Type="http://schemas.openxmlformats.org/officeDocument/2006/relationships/slide" Target="/ppt/slides/slide5.xml" Id="R4f8956ae7a1648ff" /><Relationship Type="http://schemas.openxmlformats.org/officeDocument/2006/relationships/slide" Target="/ppt/slides/slide6.xml" Id="R1c03ae79b95542bf" /><Relationship Type="http://schemas.openxmlformats.org/officeDocument/2006/relationships/slide" Target="/ppt/slides/slide7.xml" Id="Rd59768decc38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1e303d163445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4ffcb47104a16" /><Relationship Type="http://schemas.openxmlformats.org/officeDocument/2006/relationships/theme" Target="/ppt/slideMasters/theme/theme1.xml" Id="R21079418d5cb4e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94ffcb4710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5db4100ce40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0fb4476aa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b2a244de148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0b5563bb344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808dbabee46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b1e81105444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5e4c56f49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HENHA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22 282 156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22 362 023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ELISE HALL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1525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44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