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14e4a96f2a41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1d8ecb7655491b"/>
  </p:sldMasterIdLst>
  <p:sldIdLst>
    <p:sldId xmlns:r="http://schemas.openxmlformats.org/officeDocument/2006/relationships" id="256" r:id="Red80cd6473cb4e73"/>
    <p:sldId xmlns:r="http://schemas.openxmlformats.org/officeDocument/2006/relationships" id="257" r:id="Rab0499c7e8134387"/>
    <p:sldId xmlns:r="http://schemas.openxmlformats.org/officeDocument/2006/relationships" id="258" r:id="R4c785128961f44a1"/>
    <p:sldId xmlns:r="http://schemas.openxmlformats.org/officeDocument/2006/relationships" id="259" r:id="R22c6c8b6c4784eb5"/>
    <p:sldId xmlns:r="http://schemas.openxmlformats.org/officeDocument/2006/relationships" id="260" r:id="R4c82517c6c6e4514"/>
    <p:sldId xmlns:r="http://schemas.openxmlformats.org/officeDocument/2006/relationships" id="261" r:id="Rcbca50ab9a3549e1"/>
    <p:sldId xmlns:r="http://schemas.openxmlformats.org/officeDocument/2006/relationships" id="262" r:id="Rfa4e33fa142e4c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1d8ecb7655491b" /><Relationship Type="http://schemas.openxmlformats.org/officeDocument/2006/relationships/slide" Target="/ppt/slides/slide1.xml" Id="Red80cd6473cb4e73" /><Relationship Type="http://schemas.openxmlformats.org/officeDocument/2006/relationships/slide" Target="/ppt/slides/slide2.xml" Id="Rab0499c7e8134387" /><Relationship Type="http://schemas.openxmlformats.org/officeDocument/2006/relationships/slide" Target="/ppt/slides/slide3.xml" Id="R4c785128961f44a1" /><Relationship Type="http://schemas.openxmlformats.org/officeDocument/2006/relationships/slide" Target="/ppt/slides/slide4.xml" Id="R22c6c8b6c4784eb5" /><Relationship Type="http://schemas.openxmlformats.org/officeDocument/2006/relationships/slide" Target="/ppt/slides/slide5.xml" Id="R4c82517c6c6e4514" /><Relationship Type="http://schemas.openxmlformats.org/officeDocument/2006/relationships/slide" Target="/ppt/slides/slide6.xml" Id="Rcbca50ab9a3549e1" /><Relationship Type="http://schemas.openxmlformats.org/officeDocument/2006/relationships/slide" Target="/ppt/slides/slide7.xml" Id="Rfa4e33fa142e4c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4b0e304b2749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d0891f2f9b410e" /><Relationship Type="http://schemas.openxmlformats.org/officeDocument/2006/relationships/theme" Target="/ppt/slideMasters/theme/theme1.xml" Id="Rb292002c1eef4a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d0891f2f9b41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04702a53794f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69f25835e34d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f96904a1ea4a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352b808a5441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b9d5f46bfe43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df74ccbe1046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08d3d9c5014b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BYGGTAKST ELVERUM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BYGGTAKST ELVERUM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BYGGTAKST ELVERUM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BYGGTAKST ELVERUM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BYGGTAKST ELVERUM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BYGGTAKST ELVERUM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5 346 072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57 512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84 018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1 515 126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2 576 495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BYGGTAKST ELVERUM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FURUSETH KNUT ROGER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 MARIT HELENE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BYGGTAKST ELVERUM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2414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knut@byggtakstelverum.no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990 646 562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BYGGTAKST ELVERUM AS</a:t>
            </a:r>
          </a:p>
        </p:txBody>
      </p:sp>
    </p:spTree>
  </p:cSld>
  <p:clrMapOvr>
    <a:masterClrMapping xmlns:a="http://schemas.openxmlformats.org/drawingml/2006/main"/>
  </p:clrMapOvr>
</p:sld>
</file>