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7c886473f14d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7e8ce5064343ce"/>
  </p:sldMasterIdLst>
  <p:sldIdLst>
    <p:sldId xmlns:r="http://schemas.openxmlformats.org/officeDocument/2006/relationships" id="256" r:id="Ra7b1b18cd6df4fbb"/>
    <p:sldId xmlns:r="http://schemas.openxmlformats.org/officeDocument/2006/relationships" id="257" r:id="R7b6b688f54884280"/>
    <p:sldId xmlns:r="http://schemas.openxmlformats.org/officeDocument/2006/relationships" id="258" r:id="R8fdbacd342f8488b"/>
    <p:sldId xmlns:r="http://schemas.openxmlformats.org/officeDocument/2006/relationships" id="259" r:id="R51cd97e92dec4231"/>
    <p:sldId xmlns:r="http://schemas.openxmlformats.org/officeDocument/2006/relationships" id="260" r:id="R2160e88a17934795"/>
    <p:sldId xmlns:r="http://schemas.openxmlformats.org/officeDocument/2006/relationships" id="261" r:id="R51cd750f064947f9"/>
    <p:sldId xmlns:r="http://schemas.openxmlformats.org/officeDocument/2006/relationships" id="262" r:id="R06fe48fbd38e4b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e8ce5064343ce" /><Relationship Type="http://schemas.openxmlformats.org/officeDocument/2006/relationships/slide" Target="/ppt/slides/slide1.xml" Id="Ra7b1b18cd6df4fbb" /><Relationship Type="http://schemas.openxmlformats.org/officeDocument/2006/relationships/slide" Target="/ppt/slides/slide2.xml" Id="R7b6b688f54884280" /><Relationship Type="http://schemas.openxmlformats.org/officeDocument/2006/relationships/slide" Target="/ppt/slides/slide3.xml" Id="R8fdbacd342f8488b" /><Relationship Type="http://schemas.openxmlformats.org/officeDocument/2006/relationships/slide" Target="/ppt/slides/slide4.xml" Id="R51cd97e92dec4231" /><Relationship Type="http://schemas.openxmlformats.org/officeDocument/2006/relationships/slide" Target="/ppt/slides/slide5.xml" Id="R2160e88a17934795" /><Relationship Type="http://schemas.openxmlformats.org/officeDocument/2006/relationships/slide" Target="/ppt/slides/slide6.xml" Id="R51cd750f064947f9" /><Relationship Type="http://schemas.openxmlformats.org/officeDocument/2006/relationships/slide" Target="/ppt/slides/slide7.xml" Id="R06fe48fbd38e4b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32240e4b5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5e47f981b4aea" /><Relationship Type="http://schemas.openxmlformats.org/officeDocument/2006/relationships/theme" Target="/ppt/slideMasters/theme/theme1.xml" Id="R28b25a8590e348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65e47f981b4a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bd6a094d64c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94d832449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f0d1f087a42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048bccb6b44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39f13bce740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819e03f6747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1188f5537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FLAKK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EIENDOM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5 021 176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−2 237 726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−7 150 897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178 783 878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217 374 889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990 648 832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EIENDOM AS</a:t>
            </a:r>
          </a:p>
        </p:txBody>
      </p:sp>
    </p:spTree>
  </p:cSld>
  <p:clrMapOvr>
    <a:masterClrMapping xmlns:a="http://schemas.openxmlformats.org/drawingml/2006/main"/>
  </p:clrMapOvr>
</p:sld>
</file>