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2c64ec3deff4f3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2fd91d0b908493c"/>
  </p:sldMasterIdLst>
  <p:sldIdLst>
    <p:sldId xmlns:r="http://schemas.openxmlformats.org/officeDocument/2006/relationships" id="256" r:id="R468502b0841948fc"/>
    <p:sldId xmlns:r="http://schemas.openxmlformats.org/officeDocument/2006/relationships" id="257" r:id="R8215a1bbca014d86"/>
    <p:sldId xmlns:r="http://schemas.openxmlformats.org/officeDocument/2006/relationships" id="258" r:id="R5b4289fc6e1b4446"/>
    <p:sldId xmlns:r="http://schemas.openxmlformats.org/officeDocument/2006/relationships" id="259" r:id="R508acde0596f4b25"/>
    <p:sldId xmlns:r="http://schemas.openxmlformats.org/officeDocument/2006/relationships" id="260" r:id="Rad59f16232e9421f"/>
    <p:sldId xmlns:r="http://schemas.openxmlformats.org/officeDocument/2006/relationships" id="261" r:id="Rfb0be91b9f9243f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fd91d0b908493c" /><Relationship Type="http://schemas.openxmlformats.org/officeDocument/2006/relationships/slide" Target="/ppt/slides/slide1.xml" Id="R468502b0841948fc" /><Relationship Type="http://schemas.openxmlformats.org/officeDocument/2006/relationships/slide" Target="/ppt/slides/slide2.xml" Id="R8215a1bbca014d86" /><Relationship Type="http://schemas.openxmlformats.org/officeDocument/2006/relationships/slide" Target="/ppt/slides/slide3.xml" Id="R5b4289fc6e1b4446" /><Relationship Type="http://schemas.openxmlformats.org/officeDocument/2006/relationships/slide" Target="/ppt/slides/slide4.xml" Id="R508acde0596f4b25" /><Relationship Type="http://schemas.openxmlformats.org/officeDocument/2006/relationships/slide" Target="/ppt/slides/slide5.xml" Id="Rad59f16232e9421f" /><Relationship Type="http://schemas.openxmlformats.org/officeDocument/2006/relationships/slide" Target="/ppt/slides/slide6.xml" Id="Rfb0be91b9f9243f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7be60048d0433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18dee8fe064552" /><Relationship Type="http://schemas.openxmlformats.org/officeDocument/2006/relationships/theme" Target="/ppt/slideMasters/theme/theme1.xml" Id="R40172b73592e4b4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618dee8fe06455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9ff0b93b1546d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dbc2ee3a9f4cd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10700a1e3c487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a47000cfd8427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a33960879d437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b4868ab1b24d7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HALLINGDAL BRØNN OG GRAVESERVICE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HALLINGDAL BRØNN OG GRAVESERVICE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HALLINGDAL BRØNN OG GRAVESERVICE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HALLINGDAL BRØNN OG GRAVESERVICE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HALLINGDAL BRØNN OG GRAVESERVICE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HALLINGDAL BRØNN OG GRAVESERVICE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Haddingvegen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3570 Ål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990 649 707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HALLINGDAL BRØNN OG GRAVESERVICE AS</a:t>
            </a:r>
          </a:p>
        </p:txBody>
      </p:sp>
    </p:spTree>
  </p:cSld>
  <p:clrMapOvr>
    <a:masterClrMapping xmlns:a="http://schemas.openxmlformats.org/drawingml/2006/main"/>
  </p:clrMapOvr>
</p:sld>
</file>