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7d84b5500f4b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179e8aac924037"/>
  </p:sldMasterIdLst>
  <p:sldIdLst>
    <p:sldId xmlns:r="http://schemas.openxmlformats.org/officeDocument/2006/relationships" id="256" r:id="R7521b77dcd0b4d13"/>
    <p:sldId xmlns:r="http://schemas.openxmlformats.org/officeDocument/2006/relationships" id="257" r:id="R3e0c90f259fa4bec"/>
    <p:sldId xmlns:r="http://schemas.openxmlformats.org/officeDocument/2006/relationships" id="258" r:id="Rfaa7f5c67adc4882"/>
    <p:sldId xmlns:r="http://schemas.openxmlformats.org/officeDocument/2006/relationships" id="259" r:id="Rc34f436908c649bd"/>
    <p:sldId xmlns:r="http://schemas.openxmlformats.org/officeDocument/2006/relationships" id="260" r:id="Rf12a727f74d24798"/>
    <p:sldId xmlns:r="http://schemas.openxmlformats.org/officeDocument/2006/relationships" id="261" r:id="Rb231d610ac994795"/>
    <p:sldId xmlns:r="http://schemas.openxmlformats.org/officeDocument/2006/relationships" id="262" r:id="R448bcfb73a7841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179e8aac924037" /><Relationship Type="http://schemas.openxmlformats.org/officeDocument/2006/relationships/slide" Target="/ppt/slides/slide1.xml" Id="R7521b77dcd0b4d13" /><Relationship Type="http://schemas.openxmlformats.org/officeDocument/2006/relationships/slide" Target="/ppt/slides/slide2.xml" Id="R3e0c90f259fa4bec" /><Relationship Type="http://schemas.openxmlformats.org/officeDocument/2006/relationships/slide" Target="/ppt/slides/slide3.xml" Id="Rfaa7f5c67adc4882" /><Relationship Type="http://schemas.openxmlformats.org/officeDocument/2006/relationships/slide" Target="/ppt/slides/slide4.xml" Id="Rc34f436908c649bd" /><Relationship Type="http://schemas.openxmlformats.org/officeDocument/2006/relationships/slide" Target="/ppt/slides/slide5.xml" Id="Rf12a727f74d24798" /><Relationship Type="http://schemas.openxmlformats.org/officeDocument/2006/relationships/slide" Target="/ppt/slides/slide6.xml" Id="Rb231d610ac994795" /><Relationship Type="http://schemas.openxmlformats.org/officeDocument/2006/relationships/slide" Target="/ppt/slides/slide7.xml" Id="R448bcfb73a7841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4c5f4db9474d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b5d3018c745fc" /><Relationship Type="http://schemas.openxmlformats.org/officeDocument/2006/relationships/theme" Target="/ppt/slideMasters/theme/theme1.xml" Id="R7fda053cf5e64d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2b5d3018c745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2f7db2c634c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0399dd33d42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dfde3e4354c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078e0419d45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cd08feff14f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4a59e59484a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e4ce88a0741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HALLINGDAL BRØNN OG GRAVESERVICE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BRØNN OG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HALLINGDAL BRØNN OG GRAVESERVICE AS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BRØNN OG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BRØNN OG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BRØNN OG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30 181 058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3 864 889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2 990 286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5 551 060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9 201 844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BRØNN OG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GURIGARD RUNE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HOVDEGARD TORBJØRN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KASLEGARD BIRGER EMBRIK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SKARSGARD SVEINUNG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BRØNN OG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Haddingvegen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990 649 707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BRØNN OG GRAVESERVICE AS</a:t>
            </a:r>
          </a:p>
        </p:txBody>
      </p:sp>
    </p:spTree>
  </p:cSld>
  <p:clrMapOvr>
    <a:masterClrMapping xmlns:a="http://schemas.openxmlformats.org/drawingml/2006/main"/>
  </p:clrMapOvr>
</p:sld>
</file>