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1275b0098246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a99f466cf741fe"/>
  </p:sldMasterIdLst>
  <p:sldIdLst>
    <p:sldId xmlns:r="http://schemas.openxmlformats.org/officeDocument/2006/relationships" id="256" r:id="Rc256d8f940d243fb"/>
    <p:sldId xmlns:r="http://schemas.openxmlformats.org/officeDocument/2006/relationships" id="257" r:id="Rff8e0441ed154c1c"/>
    <p:sldId xmlns:r="http://schemas.openxmlformats.org/officeDocument/2006/relationships" id="258" r:id="R73d6afd7b0664938"/>
    <p:sldId xmlns:r="http://schemas.openxmlformats.org/officeDocument/2006/relationships" id="259" r:id="R5fbccb86173e4556"/>
    <p:sldId xmlns:r="http://schemas.openxmlformats.org/officeDocument/2006/relationships" id="260" r:id="Rcb63f0ad0f2043c9"/>
    <p:sldId xmlns:r="http://schemas.openxmlformats.org/officeDocument/2006/relationships" id="261" r:id="R5367b4d423bb47e5"/>
    <p:sldId xmlns:r="http://schemas.openxmlformats.org/officeDocument/2006/relationships" id="262" r:id="R43dbe4b44fe541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a99f466cf741fe" /><Relationship Type="http://schemas.openxmlformats.org/officeDocument/2006/relationships/slide" Target="/ppt/slides/slide1.xml" Id="Rc256d8f940d243fb" /><Relationship Type="http://schemas.openxmlformats.org/officeDocument/2006/relationships/slide" Target="/ppt/slides/slide2.xml" Id="Rff8e0441ed154c1c" /><Relationship Type="http://schemas.openxmlformats.org/officeDocument/2006/relationships/slide" Target="/ppt/slides/slide3.xml" Id="R73d6afd7b0664938" /><Relationship Type="http://schemas.openxmlformats.org/officeDocument/2006/relationships/slide" Target="/ppt/slides/slide4.xml" Id="R5fbccb86173e4556" /><Relationship Type="http://schemas.openxmlformats.org/officeDocument/2006/relationships/slide" Target="/ppt/slides/slide5.xml" Id="Rcb63f0ad0f2043c9" /><Relationship Type="http://schemas.openxmlformats.org/officeDocument/2006/relationships/slide" Target="/ppt/slides/slide6.xml" Id="R5367b4d423bb47e5" /><Relationship Type="http://schemas.openxmlformats.org/officeDocument/2006/relationships/slide" Target="/ppt/slides/slide7.xml" Id="R43dbe4b44fe541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c9388faebf4d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d8791c0374cf9" /><Relationship Type="http://schemas.openxmlformats.org/officeDocument/2006/relationships/theme" Target="/ppt/slideMasters/theme/theme1.xml" Id="R825e8ef153ba49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fd8791c0374c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1d3da30d047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7a79980b64d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212eb703942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9850b898548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3a35d467b4a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ea2beced14c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94b33b12e4e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YOUNG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YOUNG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YOUNG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YOUNG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YOUNG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YOUNG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13 065 394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2 856 231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2 227 786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406 857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6 006 941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YOUNG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YOUNG CHRISTIAN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YOUNG PATRICK G VAUGHAN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 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YOUNG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Lerstadvegen 545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6018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12 23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patrick@young.no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990 650 705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YOUNG AS</a:t>
            </a:r>
          </a:p>
        </p:txBody>
      </p:sp>
    </p:spTree>
  </p:cSld>
  <p:clrMapOvr>
    <a:masterClrMapping xmlns:a="http://schemas.openxmlformats.org/drawingml/2006/main"/>
  </p:clrMapOvr>
</p:sld>
</file>