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699e60d1e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79dae909046a8"/>
  </p:sldMasterIdLst>
  <p:sldIdLst>
    <p:sldId xmlns:r="http://schemas.openxmlformats.org/officeDocument/2006/relationships" id="256" r:id="R5c8462a67f39443e"/>
    <p:sldId xmlns:r="http://schemas.openxmlformats.org/officeDocument/2006/relationships" id="257" r:id="R277d16c421a04a31"/>
    <p:sldId xmlns:r="http://schemas.openxmlformats.org/officeDocument/2006/relationships" id="258" r:id="Rceab93ce35564233"/>
    <p:sldId xmlns:r="http://schemas.openxmlformats.org/officeDocument/2006/relationships" id="259" r:id="R9e2fedb47af841c9"/>
    <p:sldId xmlns:r="http://schemas.openxmlformats.org/officeDocument/2006/relationships" id="260" r:id="R5658145cb6a24b1c"/>
    <p:sldId xmlns:r="http://schemas.openxmlformats.org/officeDocument/2006/relationships" id="261" r:id="R6190cc4c025842ab"/>
    <p:sldId xmlns:r="http://schemas.openxmlformats.org/officeDocument/2006/relationships" id="262" r:id="R63dd1fa3d9eb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79dae909046a8" /><Relationship Type="http://schemas.openxmlformats.org/officeDocument/2006/relationships/slide" Target="/ppt/slides/slide1.xml" Id="R5c8462a67f39443e" /><Relationship Type="http://schemas.openxmlformats.org/officeDocument/2006/relationships/slide" Target="/ppt/slides/slide2.xml" Id="R277d16c421a04a31" /><Relationship Type="http://schemas.openxmlformats.org/officeDocument/2006/relationships/slide" Target="/ppt/slides/slide3.xml" Id="Rceab93ce35564233" /><Relationship Type="http://schemas.openxmlformats.org/officeDocument/2006/relationships/slide" Target="/ppt/slides/slide4.xml" Id="R9e2fedb47af841c9" /><Relationship Type="http://schemas.openxmlformats.org/officeDocument/2006/relationships/slide" Target="/ppt/slides/slide5.xml" Id="R5658145cb6a24b1c" /><Relationship Type="http://schemas.openxmlformats.org/officeDocument/2006/relationships/slide" Target="/ppt/slides/slide6.xml" Id="R6190cc4c025842ab" /><Relationship Type="http://schemas.openxmlformats.org/officeDocument/2006/relationships/slide" Target="/ppt/slides/slide7.xml" Id="R63dd1fa3d9eb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d045bfe1d40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3df0b9f0d4b9f" /><Relationship Type="http://schemas.openxmlformats.org/officeDocument/2006/relationships/theme" Target="/ppt/slideMasters/theme/theme1.xml" Id="R3f614c4c797f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3df0b9f0d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6867c3a94d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73266e8f3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4ee8ff80c44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faf1e5b449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c30c0a8d48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16356963d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004f924c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HOLGER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 INVEST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1 066 636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8 448 905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112 364 388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122 565 261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RIISE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Furulundtoppen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HOLGER INVEST I AS</a:t>
            </a:r>
          </a:p>
        </p:txBody>
      </p:sp>
    </p:spTree>
  </p:cSld>
  <p:clrMapOvr>
    <a:masterClrMapping xmlns:a="http://schemas.openxmlformats.org/drawingml/2006/main"/>
  </p:clrMapOvr>
</p:sld>
</file>