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d7e7c3f0ff42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c83581738e42d7"/>
  </p:sldMasterIdLst>
  <p:sldIdLst>
    <p:sldId xmlns:r="http://schemas.openxmlformats.org/officeDocument/2006/relationships" id="256" r:id="Rf2fde112b8fc4725"/>
    <p:sldId xmlns:r="http://schemas.openxmlformats.org/officeDocument/2006/relationships" id="257" r:id="R671c8540e96f457c"/>
    <p:sldId xmlns:r="http://schemas.openxmlformats.org/officeDocument/2006/relationships" id="258" r:id="R18900a5944a747bd"/>
    <p:sldId xmlns:r="http://schemas.openxmlformats.org/officeDocument/2006/relationships" id="259" r:id="R086ffe225a7541c7"/>
    <p:sldId xmlns:r="http://schemas.openxmlformats.org/officeDocument/2006/relationships" id="260" r:id="Rbc63f3be67414842"/>
    <p:sldId xmlns:r="http://schemas.openxmlformats.org/officeDocument/2006/relationships" id="261" r:id="R7562afbd08294d22"/>
    <p:sldId xmlns:r="http://schemas.openxmlformats.org/officeDocument/2006/relationships" id="262" r:id="R156068cae5b04b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c83581738e42d7" /><Relationship Type="http://schemas.openxmlformats.org/officeDocument/2006/relationships/slide" Target="/ppt/slides/slide1.xml" Id="Rf2fde112b8fc4725" /><Relationship Type="http://schemas.openxmlformats.org/officeDocument/2006/relationships/slide" Target="/ppt/slides/slide2.xml" Id="R671c8540e96f457c" /><Relationship Type="http://schemas.openxmlformats.org/officeDocument/2006/relationships/slide" Target="/ppt/slides/slide3.xml" Id="R18900a5944a747bd" /><Relationship Type="http://schemas.openxmlformats.org/officeDocument/2006/relationships/slide" Target="/ppt/slides/slide4.xml" Id="R086ffe225a7541c7" /><Relationship Type="http://schemas.openxmlformats.org/officeDocument/2006/relationships/slide" Target="/ppt/slides/slide5.xml" Id="Rbc63f3be67414842" /><Relationship Type="http://schemas.openxmlformats.org/officeDocument/2006/relationships/slide" Target="/ppt/slides/slide6.xml" Id="R7562afbd08294d22" /><Relationship Type="http://schemas.openxmlformats.org/officeDocument/2006/relationships/slide" Target="/ppt/slides/slide7.xml" Id="R156068cae5b04b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08320efc1a4e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3d5771fee479e" /><Relationship Type="http://schemas.openxmlformats.org/officeDocument/2006/relationships/theme" Target="/ppt/slideMasters/theme/theme1.xml" Id="R0fdaba839e594a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a3d5771fee47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0d3550d154a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05fe44f9748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5fa4de58246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f55fed0274f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7e46de67b42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402fe11534f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621aca3784b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FM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1 448 113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−1 144 004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3 633 059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64 099 574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64 600 098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JIM-ROGER MYRHOLT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990 653 453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 HOLDING AS</a:t>
            </a:r>
          </a:p>
        </p:txBody>
      </p:sp>
    </p:spTree>
  </p:cSld>
  <p:clrMapOvr>
    <a:masterClrMapping xmlns:a="http://schemas.openxmlformats.org/drawingml/2006/main"/>
  </p:clrMapOvr>
</p:sld>
</file>