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4a6ad2bd8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5792bea63b4ba6"/>
  </p:sldMasterIdLst>
  <p:sldIdLst>
    <p:sldId xmlns:r="http://schemas.openxmlformats.org/officeDocument/2006/relationships" id="256" r:id="Rcd7414de24d64980"/>
    <p:sldId xmlns:r="http://schemas.openxmlformats.org/officeDocument/2006/relationships" id="257" r:id="R5f01946d77c54d90"/>
    <p:sldId xmlns:r="http://schemas.openxmlformats.org/officeDocument/2006/relationships" id="258" r:id="Rbf5046e8b07d468b"/>
    <p:sldId xmlns:r="http://schemas.openxmlformats.org/officeDocument/2006/relationships" id="259" r:id="R4a25509fed734591"/>
    <p:sldId xmlns:r="http://schemas.openxmlformats.org/officeDocument/2006/relationships" id="260" r:id="R3c495b22e46143fc"/>
    <p:sldId xmlns:r="http://schemas.openxmlformats.org/officeDocument/2006/relationships" id="261" r:id="R8375bb916a83463e"/>
    <p:sldId xmlns:r="http://schemas.openxmlformats.org/officeDocument/2006/relationships" id="262" r:id="R48b7e4c3645c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792bea63b4ba6" /><Relationship Type="http://schemas.openxmlformats.org/officeDocument/2006/relationships/slide" Target="/ppt/slides/slide1.xml" Id="Rcd7414de24d64980" /><Relationship Type="http://schemas.openxmlformats.org/officeDocument/2006/relationships/slide" Target="/ppt/slides/slide2.xml" Id="R5f01946d77c54d90" /><Relationship Type="http://schemas.openxmlformats.org/officeDocument/2006/relationships/slide" Target="/ppt/slides/slide3.xml" Id="Rbf5046e8b07d468b" /><Relationship Type="http://schemas.openxmlformats.org/officeDocument/2006/relationships/slide" Target="/ppt/slides/slide4.xml" Id="R4a25509fed734591" /><Relationship Type="http://schemas.openxmlformats.org/officeDocument/2006/relationships/slide" Target="/ppt/slides/slide5.xml" Id="R3c495b22e46143fc" /><Relationship Type="http://schemas.openxmlformats.org/officeDocument/2006/relationships/slide" Target="/ppt/slides/slide6.xml" Id="R8375bb916a83463e" /><Relationship Type="http://schemas.openxmlformats.org/officeDocument/2006/relationships/slide" Target="/ppt/slides/slide7.xml" Id="R48b7e4c3645c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f84cf1c40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049083e9e466f" /><Relationship Type="http://schemas.openxmlformats.org/officeDocument/2006/relationships/theme" Target="/ppt/slideMasters/theme/theme1.xml" Id="R8d88bb92babd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9049083e9e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2c554e2ad4d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f029b5522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f57c2ec06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e5748f347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72d446afd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72d6ec7b4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6e9d9dfd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INVEST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15 337 655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48 979 192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50 979 192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RUNAR LUNDHAUG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Tverrgate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990 653 496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INVEST AS</a:t>
            </a:r>
          </a:p>
        </p:txBody>
      </p:sp>
    </p:spTree>
  </p:cSld>
  <p:clrMapOvr>
    <a:masterClrMapping xmlns:a="http://schemas.openxmlformats.org/drawingml/2006/main"/>
  </p:clrMapOvr>
</p:sld>
</file>