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a6b7bb067d4f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07e8550ab54f10"/>
  </p:sldMasterIdLst>
  <p:sldIdLst>
    <p:sldId xmlns:r="http://schemas.openxmlformats.org/officeDocument/2006/relationships" id="256" r:id="R5eafbba2572546fe"/>
    <p:sldId xmlns:r="http://schemas.openxmlformats.org/officeDocument/2006/relationships" id="257" r:id="R65a86d0c4dbd4b93"/>
    <p:sldId xmlns:r="http://schemas.openxmlformats.org/officeDocument/2006/relationships" id="258" r:id="Rf7a5be9b50ab415b"/>
    <p:sldId xmlns:r="http://schemas.openxmlformats.org/officeDocument/2006/relationships" id="259" r:id="R0fa87ffe73a94a3a"/>
    <p:sldId xmlns:r="http://schemas.openxmlformats.org/officeDocument/2006/relationships" id="260" r:id="R78acc7975b0f468f"/>
    <p:sldId xmlns:r="http://schemas.openxmlformats.org/officeDocument/2006/relationships" id="261" r:id="R674dcb85b75240c7"/>
    <p:sldId xmlns:r="http://schemas.openxmlformats.org/officeDocument/2006/relationships" id="262" r:id="R8249924e9d284f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07e8550ab54f10" /><Relationship Type="http://schemas.openxmlformats.org/officeDocument/2006/relationships/slide" Target="/ppt/slides/slide1.xml" Id="R5eafbba2572546fe" /><Relationship Type="http://schemas.openxmlformats.org/officeDocument/2006/relationships/slide" Target="/ppt/slides/slide2.xml" Id="R65a86d0c4dbd4b93" /><Relationship Type="http://schemas.openxmlformats.org/officeDocument/2006/relationships/slide" Target="/ppt/slides/slide3.xml" Id="Rf7a5be9b50ab415b" /><Relationship Type="http://schemas.openxmlformats.org/officeDocument/2006/relationships/slide" Target="/ppt/slides/slide4.xml" Id="R0fa87ffe73a94a3a" /><Relationship Type="http://schemas.openxmlformats.org/officeDocument/2006/relationships/slide" Target="/ppt/slides/slide5.xml" Id="R78acc7975b0f468f" /><Relationship Type="http://schemas.openxmlformats.org/officeDocument/2006/relationships/slide" Target="/ppt/slides/slide6.xml" Id="R674dcb85b75240c7" /><Relationship Type="http://schemas.openxmlformats.org/officeDocument/2006/relationships/slide" Target="/ppt/slides/slide7.xml" Id="R8249924e9d284f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5070a76e874b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77034507d247fa" /><Relationship Type="http://schemas.openxmlformats.org/officeDocument/2006/relationships/theme" Target="/ppt/slideMasters/theme/theme1.xml" Id="R1672ef97cbe341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77034507d247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5e1cee203e4d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2ebeebb0d4c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699a549e6140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cade3e48944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0f283ffc5845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04611e2a247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5c4909341e49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BESTH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BESTH INVEST AS ble etablert [år] og holder til i Vestby.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2 610 500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346 301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340 209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−614 138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149 744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 ROGER HOLTET  –  52,9 %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ENG HOLTET  –  47,1 %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Støttumveien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1543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bent@besth.no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www.besth.no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990 654 336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BESTH INVEST AS</a:t>
            </a:r>
          </a:p>
        </p:txBody>
      </p:sp>
    </p:spTree>
  </p:cSld>
  <p:clrMapOvr>
    <a:masterClrMapping xmlns:a="http://schemas.openxmlformats.org/drawingml/2006/main"/>
  </p:clrMapOvr>
</p:sld>
</file>