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62d4641e1640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d7f34c22d14fca"/>
  </p:sldMasterIdLst>
  <p:sldIdLst>
    <p:sldId xmlns:r="http://schemas.openxmlformats.org/officeDocument/2006/relationships" id="256" r:id="R6353c2c310a34de0"/>
    <p:sldId xmlns:r="http://schemas.openxmlformats.org/officeDocument/2006/relationships" id="257" r:id="R11a5db1975d747c9"/>
    <p:sldId xmlns:r="http://schemas.openxmlformats.org/officeDocument/2006/relationships" id="258" r:id="R910ce1c999384631"/>
    <p:sldId xmlns:r="http://schemas.openxmlformats.org/officeDocument/2006/relationships" id="259" r:id="R1365b9ccabc24e9d"/>
    <p:sldId xmlns:r="http://schemas.openxmlformats.org/officeDocument/2006/relationships" id="260" r:id="Re34f10f2acba43a6"/>
    <p:sldId xmlns:r="http://schemas.openxmlformats.org/officeDocument/2006/relationships" id="261" r:id="R5d8e6a7495fd4cf0"/>
    <p:sldId xmlns:r="http://schemas.openxmlformats.org/officeDocument/2006/relationships" id="262" r:id="R7507e1932d5d49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d7f34c22d14fca" /><Relationship Type="http://schemas.openxmlformats.org/officeDocument/2006/relationships/slide" Target="/ppt/slides/slide1.xml" Id="R6353c2c310a34de0" /><Relationship Type="http://schemas.openxmlformats.org/officeDocument/2006/relationships/slide" Target="/ppt/slides/slide2.xml" Id="R11a5db1975d747c9" /><Relationship Type="http://schemas.openxmlformats.org/officeDocument/2006/relationships/slide" Target="/ppt/slides/slide3.xml" Id="R910ce1c999384631" /><Relationship Type="http://schemas.openxmlformats.org/officeDocument/2006/relationships/slide" Target="/ppt/slides/slide4.xml" Id="R1365b9ccabc24e9d" /><Relationship Type="http://schemas.openxmlformats.org/officeDocument/2006/relationships/slide" Target="/ppt/slides/slide5.xml" Id="Re34f10f2acba43a6" /><Relationship Type="http://schemas.openxmlformats.org/officeDocument/2006/relationships/slide" Target="/ppt/slides/slide6.xml" Id="R5d8e6a7495fd4cf0" /><Relationship Type="http://schemas.openxmlformats.org/officeDocument/2006/relationships/slide" Target="/ppt/slides/slide7.xml" Id="R7507e1932d5d49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5b21c63e6f4c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07273aa8d4e2d" /><Relationship Type="http://schemas.openxmlformats.org/officeDocument/2006/relationships/theme" Target="/ppt/slideMasters/theme/theme1.xml" Id="R357f04ed476b41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b07273aa8d4e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2ab4a37d44b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5ef386e5a4f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a423c316d41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4fbe05a714a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78060fb6f44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5cf314d1f4f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a3f9b89d348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354 312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285 143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297 667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5 024 582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CARSTEN NORDKLEV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ANNIKA NORDKLEV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NORDKLEV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HARALD NORDKLEV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Middelthuns gate 17D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55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990 654 875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