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09c8c1de6c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5d4364760f404e"/>
  </p:sldMasterIdLst>
  <p:sldIdLst>
    <p:sldId xmlns:r="http://schemas.openxmlformats.org/officeDocument/2006/relationships" id="256" r:id="R46542fc593af460d"/>
    <p:sldId xmlns:r="http://schemas.openxmlformats.org/officeDocument/2006/relationships" id="257" r:id="R8d75f784a363434e"/>
    <p:sldId xmlns:r="http://schemas.openxmlformats.org/officeDocument/2006/relationships" id="258" r:id="R9687f4d0b95f4618"/>
    <p:sldId xmlns:r="http://schemas.openxmlformats.org/officeDocument/2006/relationships" id="259" r:id="R75c09c02cb3d4c5e"/>
    <p:sldId xmlns:r="http://schemas.openxmlformats.org/officeDocument/2006/relationships" id="260" r:id="R3f0b0a2e684a4138"/>
    <p:sldId xmlns:r="http://schemas.openxmlformats.org/officeDocument/2006/relationships" id="261" r:id="R30034008353740a5"/>
    <p:sldId xmlns:r="http://schemas.openxmlformats.org/officeDocument/2006/relationships" id="262" r:id="R0f934c662e5c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d4364760f404e" /><Relationship Type="http://schemas.openxmlformats.org/officeDocument/2006/relationships/slide" Target="/ppt/slides/slide1.xml" Id="R46542fc593af460d" /><Relationship Type="http://schemas.openxmlformats.org/officeDocument/2006/relationships/slide" Target="/ppt/slides/slide2.xml" Id="R8d75f784a363434e" /><Relationship Type="http://schemas.openxmlformats.org/officeDocument/2006/relationships/slide" Target="/ppt/slides/slide3.xml" Id="R9687f4d0b95f4618" /><Relationship Type="http://schemas.openxmlformats.org/officeDocument/2006/relationships/slide" Target="/ppt/slides/slide4.xml" Id="R75c09c02cb3d4c5e" /><Relationship Type="http://schemas.openxmlformats.org/officeDocument/2006/relationships/slide" Target="/ppt/slides/slide5.xml" Id="R3f0b0a2e684a4138" /><Relationship Type="http://schemas.openxmlformats.org/officeDocument/2006/relationships/slide" Target="/ppt/slides/slide6.xml" Id="R30034008353740a5" /><Relationship Type="http://schemas.openxmlformats.org/officeDocument/2006/relationships/slide" Target="/ppt/slides/slide7.xml" Id="R0f934c662e5c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fd57660784c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87f8a6598449c" /><Relationship Type="http://schemas.openxmlformats.org/officeDocument/2006/relationships/theme" Target="/ppt/slideMasters/theme/theme1.xml" Id="R685fe15091e3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d87f8a659844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1c690b55a46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9355d311f4e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fdaefa29247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af7abd6b14f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b27aae42a4e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cc0abdcf040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4d0c6b68349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MAMBO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MAMBO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2 539 053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2 499 694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16 127 390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16 340 107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WOXEN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Woxen, Middelthuns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pwoxen@yahoo.com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990 658 307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MAMBO AS</a:t>
            </a:r>
          </a:p>
        </p:txBody>
      </p:sp>
    </p:spTree>
  </p:cSld>
  <p:clrMapOvr>
    <a:masterClrMapping xmlns:a="http://schemas.openxmlformats.org/drawingml/2006/main"/>
  </p:clrMapOvr>
</p:sld>
</file>