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c74863638e4f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5d9379e4de4fa3"/>
  </p:sldMasterIdLst>
  <p:sldIdLst>
    <p:sldId xmlns:r="http://schemas.openxmlformats.org/officeDocument/2006/relationships" id="256" r:id="Rab434d9398b24929"/>
    <p:sldId xmlns:r="http://schemas.openxmlformats.org/officeDocument/2006/relationships" id="257" r:id="R0b1253711a74443d"/>
    <p:sldId xmlns:r="http://schemas.openxmlformats.org/officeDocument/2006/relationships" id="258" r:id="R2fd4eefffed24f39"/>
    <p:sldId xmlns:r="http://schemas.openxmlformats.org/officeDocument/2006/relationships" id="259" r:id="Rabfa498ee3f94d59"/>
    <p:sldId xmlns:r="http://schemas.openxmlformats.org/officeDocument/2006/relationships" id="260" r:id="Rac51fede797c4de1"/>
    <p:sldId xmlns:r="http://schemas.openxmlformats.org/officeDocument/2006/relationships" id="261" r:id="R2ebc0818087f40f6"/>
    <p:sldId xmlns:r="http://schemas.openxmlformats.org/officeDocument/2006/relationships" id="262" r:id="R2da479be917547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d9379e4de4fa3" /><Relationship Type="http://schemas.openxmlformats.org/officeDocument/2006/relationships/slide" Target="/ppt/slides/slide1.xml" Id="Rab434d9398b24929" /><Relationship Type="http://schemas.openxmlformats.org/officeDocument/2006/relationships/slide" Target="/ppt/slides/slide2.xml" Id="R0b1253711a74443d" /><Relationship Type="http://schemas.openxmlformats.org/officeDocument/2006/relationships/slide" Target="/ppt/slides/slide3.xml" Id="R2fd4eefffed24f39" /><Relationship Type="http://schemas.openxmlformats.org/officeDocument/2006/relationships/slide" Target="/ppt/slides/slide4.xml" Id="Rabfa498ee3f94d59" /><Relationship Type="http://schemas.openxmlformats.org/officeDocument/2006/relationships/slide" Target="/ppt/slides/slide5.xml" Id="Rac51fede797c4de1" /><Relationship Type="http://schemas.openxmlformats.org/officeDocument/2006/relationships/slide" Target="/ppt/slides/slide6.xml" Id="R2ebc0818087f40f6" /><Relationship Type="http://schemas.openxmlformats.org/officeDocument/2006/relationships/slide" Target="/ppt/slides/slide7.xml" Id="R2da479be917547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52f1a3df9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98c69dd8a489a" /><Relationship Type="http://schemas.openxmlformats.org/officeDocument/2006/relationships/theme" Target="/ppt/slideMasters/theme/theme1.xml" Id="Re9eac3487ca24f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98c69dd8a48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658f1671b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ff4ae097348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9a275716143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5a56539ab4d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bcb08ed41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29313bc0348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f967f299c41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NYATI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NYATI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372 560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661 042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GRØTERUD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990 667 187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NYATI INVEST AS</a:t>
            </a:r>
          </a:p>
        </p:txBody>
      </p:sp>
    </p:spTree>
  </p:cSld>
  <p:clrMapOvr>
    <a:masterClrMapping xmlns:a="http://schemas.openxmlformats.org/drawingml/2006/main"/>
  </p:clrMapOvr>
</p:sld>
</file>