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f57f9a2ca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7cb02c37c04cc4"/>
  </p:sldMasterIdLst>
  <p:sldIdLst>
    <p:sldId xmlns:r="http://schemas.openxmlformats.org/officeDocument/2006/relationships" id="256" r:id="Rbe6705ce6e934336"/>
    <p:sldId xmlns:r="http://schemas.openxmlformats.org/officeDocument/2006/relationships" id="257" r:id="Rb6e4ded7d0bd4e5d"/>
    <p:sldId xmlns:r="http://schemas.openxmlformats.org/officeDocument/2006/relationships" id="258" r:id="R12ae3d0474f744e0"/>
    <p:sldId xmlns:r="http://schemas.openxmlformats.org/officeDocument/2006/relationships" id="259" r:id="R1b392a02fffe4120"/>
    <p:sldId xmlns:r="http://schemas.openxmlformats.org/officeDocument/2006/relationships" id="260" r:id="R179a9491110140fb"/>
    <p:sldId xmlns:r="http://schemas.openxmlformats.org/officeDocument/2006/relationships" id="261" r:id="Ra5aefd1c88fb4bdc"/>
    <p:sldId xmlns:r="http://schemas.openxmlformats.org/officeDocument/2006/relationships" id="262" r:id="R48d771c91caf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7cb02c37c04cc4" /><Relationship Type="http://schemas.openxmlformats.org/officeDocument/2006/relationships/slide" Target="/ppt/slides/slide1.xml" Id="Rbe6705ce6e934336" /><Relationship Type="http://schemas.openxmlformats.org/officeDocument/2006/relationships/slide" Target="/ppt/slides/slide2.xml" Id="Rb6e4ded7d0bd4e5d" /><Relationship Type="http://schemas.openxmlformats.org/officeDocument/2006/relationships/slide" Target="/ppt/slides/slide3.xml" Id="R12ae3d0474f744e0" /><Relationship Type="http://schemas.openxmlformats.org/officeDocument/2006/relationships/slide" Target="/ppt/slides/slide4.xml" Id="R1b392a02fffe4120" /><Relationship Type="http://schemas.openxmlformats.org/officeDocument/2006/relationships/slide" Target="/ppt/slides/slide5.xml" Id="R179a9491110140fb" /><Relationship Type="http://schemas.openxmlformats.org/officeDocument/2006/relationships/slide" Target="/ppt/slides/slide6.xml" Id="Ra5aefd1c88fb4bdc" /><Relationship Type="http://schemas.openxmlformats.org/officeDocument/2006/relationships/slide" Target="/ppt/slides/slide7.xml" Id="R48d771c91caf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6753ebb3046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2243719764ab5" /><Relationship Type="http://schemas.openxmlformats.org/officeDocument/2006/relationships/theme" Target="/ppt/slideMasters/theme/theme1.xml" Id="R281ce65b1799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224371976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b375b704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fdce09b6741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9ff0608843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24babb56e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1de99ffbe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3cdea6446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310f3d17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EIENDOM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17 404 869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840 942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6 400 631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11 580 044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INVEST AS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post@angvik-eiendom.no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990 667 489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ANGVIK EIENDOM AS</a:t>
            </a:r>
          </a:p>
        </p:txBody>
      </p:sp>
    </p:spTree>
  </p:cSld>
  <p:clrMapOvr>
    <a:masterClrMapping xmlns:a="http://schemas.openxmlformats.org/drawingml/2006/main"/>
  </p:clrMapOvr>
</p:sld>
</file>