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e933097a449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20401642a4b26"/>
  </p:sldMasterIdLst>
  <p:sldIdLst>
    <p:sldId xmlns:r="http://schemas.openxmlformats.org/officeDocument/2006/relationships" id="256" r:id="R9f839f1193de49ee"/>
    <p:sldId xmlns:r="http://schemas.openxmlformats.org/officeDocument/2006/relationships" id="257" r:id="Raa9aa0a07cec47f1"/>
    <p:sldId xmlns:r="http://schemas.openxmlformats.org/officeDocument/2006/relationships" id="258" r:id="R80df6734fc284e02"/>
    <p:sldId xmlns:r="http://schemas.openxmlformats.org/officeDocument/2006/relationships" id="259" r:id="R143c85ea4c314184"/>
    <p:sldId xmlns:r="http://schemas.openxmlformats.org/officeDocument/2006/relationships" id="260" r:id="R6522498f081847e8"/>
    <p:sldId xmlns:r="http://schemas.openxmlformats.org/officeDocument/2006/relationships" id="261" r:id="Rf421dd9cbff2489f"/>
    <p:sldId xmlns:r="http://schemas.openxmlformats.org/officeDocument/2006/relationships" id="262" r:id="Rc5414069bf02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20401642a4b26" /><Relationship Type="http://schemas.openxmlformats.org/officeDocument/2006/relationships/slide" Target="/ppt/slides/slide1.xml" Id="R9f839f1193de49ee" /><Relationship Type="http://schemas.openxmlformats.org/officeDocument/2006/relationships/slide" Target="/ppt/slides/slide2.xml" Id="Raa9aa0a07cec47f1" /><Relationship Type="http://schemas.openxmlformats.org/officeDocument/2006/relationships/slide" Target="/ppt/slides/slide3.xml" Id="R80df6734fc284e02" /><Relationship Type="http://schemas.openxmlformats.org/officeDocument/2006/relationships/slide" Target="/ppt/slides/slide4.xml" Id="R143c85ea4c314184" /><Relationship Type="http://schemas.openxmlformats.org/officeDocument/2006/relationships/slide" Target="/ppt/slides/slide5.xml" Id="R6522498f081847e8" /><Relationship Type="http://schemas.openxmlformats.org/officeDocument/2006/relationships/slide" Target="/ppt/slides/slide6.xml" Id="Rf421dd9cbff2489f" /><Relationship Type="http://schemas.openxmlformats.org/officeDocument/2006/relationships/slide" Target="/ppt/slides/slide7.xml" Id="Rc5414069bf02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d0fd907a1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d30e6626843e5" /><Relationship Type="http://schemas.openxmlformats.org/officeDocument/2006/relationships/theme" Target="/ppt/slideMasters/theme/theme1.xml" Id="R60b39eed06a9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d30e66268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9c3fb340149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b48f8536d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7be3066a440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ba753e30840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bb79c31bd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7267814944c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a513ee823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ENIMAE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ENIMAE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−333 033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−7 590 412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11 364 766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11 364 767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FRODE GIMNES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Ekelyveien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990 667 586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