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a9ce8115ec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95e874a47f4dae"/>
  </p:sldMasterIdLst>
  <p:sldIdLst>
    <p:sldId xmlns:r="http://schemas.openxmlformats.org/officeDocument/2006/relationships" id="256" r:id="R356a5777b6c845d1"/>
    <p:sldId xmlns:r="http://schemas.openxmlformats.org/officeDocument/2006/relationships" id="257" r:id="Rcbe25dc6d2c742db"/>
    <p:sldId xmlns:r="http://schemas.openxmlformats.org/officeDocument/2006/relationships" id="258" r:id="R290a4401f0ee47fa"/>
    <p:sldId xmlns:r="http://schemas.openxmlformats.org/officeDocument/2006/relationships" id="259" r:id="R69ebe3a6df4f4920"/>
    <p:sldId xmlns:r="http://schemas.openxmlformats.org/officeDocument/2006/relationships" id="260" r:id="Rc2b8193b7e2c4a97"/>
    <p:sldId xmlns:r="http://schemas.openxmlformats.org/officeDocument/2006/relationships" id="261" r:id="R4431edffcf314ea6"/>
    <p:sldId xmlns:r="http://schemas.openxmlformats.org/officeDocument/2006/relationships" id="262" r:id="Rb7b9808f98fc47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5e874a47f4dae" /><Relationship Type="http://schemas.openxmlformats.org/officeDocument/2006/relationships/slide" Target="/ppt/slides/slide1.xml" Id="R356a5777b6c845d1" /><Relationship Type="http://schemas.openxmlformats.org/officeDocument/2006/relationships/slide" Target="/ppt/slides/slide2.xml" Id="Rcbe25dc6d2c742db" /><Relationship Type="http://schemas.openxmlformats.org/officeDocument/2006/relationships/slide" Target="/ppt/slides/slide3.xml" Id="R290a4401f0ee47fa" /><Relationship Type="http://schemas.openxmlformats.org/officeDocument/2006/relationships/slide" Target="/ppt/slides/slide4.xml" Id="R69ebe3a6df4f4920" /><Relationship Type="http://schemas.openxmlformats.org/officeDocument/2006/relationships/slide" Target="/ppt/slides/slide5.xml" Id="Rc2b8193b7e2c4a97" /><Relationship Type="http://schemas.openxmlformats.org/officeDocument/2006/relationships/slide" Target="/ppt/slides/slide6.xml" Id="R4431edffcf314ea6" /><Relationship Type="http://schemas.openxmlformats.org/officeDocument/2006/relationships/slide" Target="/ppt/slides/slide7.xml" Id="Rb7b9808f98fc47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f50fd9fc8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9c32d90654900" /><Relationship Type="http://schemas.openxmlformats.org/officeDocument/2006/relationships/theme" Target="/ppt/slideMasters/theme/theme1.xml" Id="R277aa351290241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c9c32d906549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051acdf034a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c54e7dd8045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14cfc15e5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e4300d4214e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a3e7034694b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2f1a3063d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8648a648c44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FLAATA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FLAATA EIENDOM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13 893 379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−3 531 001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33 026 764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77 657 472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FLÅTA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Svaddevegen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stig@flaata.no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990 667 861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FLAATA EIENDOM AS</a:t>
            </a:r>
          </a:p>
        </p:txBody>
      </p:sp>
    </p:spTree>
  </p:cSld>
  <p:clrMapOvr>
    <a:masterClrMapping xmlns:a="http://schemas.openxmlformats.org/drawingml/2006/main"/>
  </p:clrMapOvr>
</p:sld>
</file>