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6238d8228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c1a05345c4cb9"/>
  </p:sldMasterIdLst>
  <p:sldIdLst>
    <p:sldId xmlns:r="http://schemas.openxmlformats.org/officeDocument/2006/relationships" id="256" r:id="Reb9e2a0d74f340e4"/>
    <p:sldId xmlns:r="http://schemas.openxmlformats.org/officeDocument/2006/relationships" id="257" r:id="R671adf96d15c4833"/>
    <p:sldId xmlns:r="http://schemas.openxmlformats.org/officeDocument/2006/relationships" id="258" r:id="R2fc8ccb3bba44451"/>
    <p:sldId xmlns:r="http://schemas.openxmlformats.org/officeDocument/2006/relationships" id="259" r:id="R7b3f9ce8b2684475"/>
    <p:sldId xmlns:r="http://schemas.openxmlformats.org/officeDocument/2006/relationships" id="260" r:id="R34cdc4fb40b24efa"/>
    <p:sldId xmlns:r="http://schemas.openxmlformats.org/officeDocument/2006/relationships" id="261" r:id="Rf670143a0383449b"/>
    <p:sldId xmlns:r="http://schemas.openxmlformats.org/officeDocument/2006/relationships" id="262" r:id="Rb8870ee0d574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c1a05345c4cb9" /><Relationship Type="http://schemas.openxmlformats.org/officeDocument/2006/relationships/slide" Target="/ppt/slides/slide1.xml" Id="Reb9e2a0d74f340e4" /><Relationship Type="http://schemas.openxmlformats.org/officeDocument/2006/relationships/slide" Target="/ppt/slides/slide2.xml" Id="R671adf96d15c4833" /><Relationship Type="http://schemas.openxmlformats.org/officeDocument/2006/relationships/slide" Target="/ppt/slides/slide3.xml" Id="R2fc8ccb3bba44451" /><Relationship Type="http://schemas.openxmlformats.org/officeDocument/2006/relationships/slide" Target="/ppt/slides/slide4.xml" Id="R7b3f9ce8b2684475" /><Relationship Type="http://schemas.openxmlformats.org/officeDocument/2006/relationships/slide" Target="/ppt/slides/slide5.xml" Id="R34cdc4fb40b24efa" /><Relationship Type="http://schemas.openxmlformats.org/officeDocument/2006/relationships/slide" Target="/ppt/slides/slide6.xml" Id="Rf670143a0383449b" /><Relationship Type="http://schemas.openxmlformats.org/officeDocument/2006/relationships/slide" Target="/ppt/slides/slide7.xml" Id="Rb8870ee0d574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110998477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7eb15797c4163" /><Relationship Type="http://schemas.openxmlformats.org/officeDocument/2006/relationships/theme" Target="/ppt/slideMasters/theme/theme1.xml" Id="R940037927c0e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7eb15797c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bcb38566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761e28e9e4a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89279b9da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5f68e2d43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0376ec075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645dd3b7a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84a0ab073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990 668 035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