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c74994a6b341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7bb83c9f084935"/>
  </p:sldMasterIdLst>
  <p:sldIdLst>
    <p:sldId xmlns:r="http://schemas.openxmlformats.org/officeDocument/2006/relationships" id="256" r:id="Rbe10f72a668a4bae"/>
    <p:sldId xmlns:r="http://schemas.openxmlformats.org/officeDocument/2006/relationships" id="257" r:id="R8f79a30aac6d4146"/>
    <p:sldId xmlns:r="http://schemas.openxmlformats.org/officeDocument/2006/relationships" id="258" r:id="R49097fd499514006"/>
    <p:sldId xmlns:r="http://schemas.openxmlformats.org/officeDocument/2006/relationships" id="259" r:id="R90d7a7e5f36a46f7"/>
    <p:sldId xmlns:r="http://schemas.openxmlformats.org/officeDocument/2006/relationships" id="260" r:id="R729c3732fa504c27"/>
    <p:sldId xmlns:r="http://schemas.openxmlformats.org/officeDocument/2006/relationships" id="261" r:id="Raa89fc1b411c4641"/>
    <p:sldId xmlns:r="http://schemas.openxmlformats.org/officeDocument/2006/relationships" id="262" r:id="Rb08e735c210440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bb83c9f084935" /><Relationship Type="http://schemas.openxmlformats.org/officeDocument/2006/relationships/slide" Target="/ppt/slides/slide1.xml" Id="Rbe10f72a668a4bae" /><Relationship Type="http://schemas.openxmlformats.org/officeDocument/2006/relationships/slide" Target="/ppt/slides/slide2.xml" Id="R8f79a30aac6d4146" /><Relationship Type="http://schemas.openxmlformats.org/officeDocument/2006/relationships/slide" Target="/ppt/slides/slide3.xml" Id="R49097fd499514006" /><Relationship Type="http://schemas.openxmlformats.org/officeDocument/2006/relationships/slide" Target="/ppt/slides/slide4.xml" Id="R90d7a7e5f36a46f7" /><Relationship Type="http://schemas.openxmlformats.org/officeDocument/2006/relationships/slide" Target="/ppt/slides/slide5.xml" Id="R729c3732fa504c27" /><Relationship Type="http://schemas.openxmlformats.org/officeDocument/2006/relationships/slide" Target="/ppt/slides/slide6.xml" Id="Raa89fc1b411c4641" /><Relationship Type="http://schemas.openxmlformats.org/officeDocument/2006/relationships/slide" Target="/ppt/slides/slide7.xml" Id="Rb08e735c210440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e972bb13046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c6b31b4604a69" /><Relationship Type="http://schemas.openxmlformats.org/officeDocument/2006/relationships/theme" Target="/ppt/slideMasters/theme/theme1.xml" Id="Raa09a6d8e84e49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c6b31b4604a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3b56cee184b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f4b7dc9e242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74e1acd4741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97b6b4abd4a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69d79e6d94a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88d2558354b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e64002bd848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TROSTDALEN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TROSTDALEN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TROSTDALEN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TROSTDALEN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TROSTDALEN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TROSTDALEN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253 654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425 880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2 388 384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TROSTDALEN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BURHOL KNUT GULBRAND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TROSTDALEN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990 668 728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TROSTDALEN AS</a:t>
            </a:r>
          </a:p>
        </p:txBody>
      </p:sp>
    </p:spTree>
  </p:cSld>
  <p:clrMapOvr>
    <a:masterClrMapping xmlns:a="http://schemas.openxmlformats.org/drawingml/2006/main"/>
  </p:clrMapOvr>
</p:sld>
</file>