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b1b386717147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8f797ef6d54ba7"/>
  </p:sldMasterIdLst>
  <p:sldIdLst>
    <p:sldId xmlns:r="http://schemas.openxmlformats.org/officeDocument/2006/relationships" id="256" r:id="R3dc17c2eccbc4d1b"/>
    <p:sldId xmlns:r="http://schemas.openxmlformats.org/officeDocument/2006/relationships" id="257" r:id="Rc64928e757cb4020"/>
    <p:sldId xmlns:r="http://schemas.openxmlformats.org/officeDocument/2006/relationships" id="258" r:id="Rc08a93447cda4074"/>
    <p:sldId xmlns:r="http://schemas.openxmlformats.org/officeDocument/2006/relationships" id="259" r:id="R36525e1f9939497e"/>
    <p:sldId xmlns:r="http://schemas.openxmlformats.org/officeDocument/2006/relationships" id="260" r:id="Rf032cbb9d18d45e3"/>
    <p:sldId xmlns:r="http://schemas.openxmlformats.org/officeDocument/2006/relationships" id="261" r:id="R15f0f7f2ebc94195"/>
    <p:sldId xmlns:r="http://schemas.openxmlformats.org/officeDocument/2006/relationships" id="262" r:id="R821b257520a046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8f797ef6d54ba7" /><Relationship Type="http://schemas.openxmlformats.org/officeDocument/2006/relationships/slide" Target="/ppt/slides/slide1.xml" Id="R3dc17c2eccbc4d1b" /><Relationship Type="http://schemas.openxmlformats.org/officeDocument/2006/relationships/slide" Target="/ppt/slides/slide2.xml" Id="Rc64928e757cb4020" /><Relationship Type="http://schemas.openxmlformats.org/officeDocument/2006/relationships/slide" Target="/ppt/slides/slide3.xml" Id="Rc08a93447cda4074" /><Relationship Type="http://schemas.openxmlformats.org/officeDocument/2006/relationships/slide" Target="/ppt/slides/slide4.xml" Id="R36525e1f9939497e" /><Relationship Type="http://schemas.openxmlformats.org/officeDocument/2006/relationships/slide" Target="/ppt/slides/slide5.xml" Id="Rf032cbb9d18d45e3" /><Relationship Type="http://schemas.openxmlformats.org/officeDocument/2006/relationships/slide" Target="/ppt/slides/slide6.xml" Id="R15f0f7f2ebc94195" /><Relationship Type="http://schemas.openxmlformats.org/officeDocument/2006/relationships/slide" Target="/ppt/slides/slide7.xml" Id="R821b257520a046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d82939465341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4b90039774f31" /><Relationship Type="http://schemas.openxmlformats.org/officeDocument/2006/relationships/theme" Target="/ppt/slideMasters/theme/theme1.xml" Id="R3dc3b495c9f44a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44b90039774f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7258b346842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cc4d5a78744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cb549aa5441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cf5ea29c34c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89c06256d47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107e984bf46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f8fe2dc1d46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EINAR F. 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F. HANSEN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954 363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735 358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2 359 945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BÅNDTVANG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v/Einar F. Hansen, 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38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e.hansen@online.no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990 674 523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