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4fd130b21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67f7c550846ea"/>
  </p:sldMasterIdLst>
  <p:sldIdLst>
    <p:sldId xmlns:r="http://schemas.openxmlformats.org/officeDocument/2006/relationships" id="256" r:id="R81419c2c07c1475f"/>
    <p:sldId xmlns:r="http://schemas.openxmlformats.org/officeDocument/2006/relationships" id="257" r:id="R24bd3be65833475c"/>
    <p:sldId xmlns:r="http://schemas.openxmlformats.org/officeDocument/2006/relationships" id="258" r:id="R615e2663c30c4664"/>
    <p:sldId xmlns:r="http://schemas.openxmlformats.org/officeDocument/2006/relationships" id="259" r:id="R64757ecb23e04b63"/>
    <p:sldId xmlns:r="http://schemas.openxmlformats.org/officeDocument/2006/relationships" id="260" r:id="R786324edad6d4cc2"/>
    <p:sldId xmlns:r="http://schemas.openxmlformats.org/officeDocument/2006/relationships" id="261" r:id="Re58abd993e5049f5"/>
    <p:sldId xmlns:r="http://schemas.openxmlformats.org/officeDocument/2006/relationships" id="262" r:id="Rdff84401c4b0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67f7c550846ea" /><Relationship Type="http://schemas.openxmlformats.org/officeDocument/2006/relationships/slide" Target="/ppt/slides/slide1.xml" Id="R81419c2c07c1475f" /><Relationship Type="http://schemas.openxmlformats.org/officeDocument/2006/relationships/slide" Target="/ppt/slides/slide2.xml" Id="R24bd3be65833475c" /><Relationship Type="http://schemas.openxmlformats.org/officeDocument/2006/relationships/slide" Target="/ppt/slides/slide3.xml" Id="R615e2663c30c4664" /><Relationship Type="http://schemas.openxmlformats.org/officeDocument/2006/relationships/slide" Target="/ppt/slides/slide4.xml" Id="R64757ecb23e04b63" /><Relationship Type="http://schemas.openxmlformats.org/officeDocument/2006/relationships/slide" Target="/ppt/slides/slide5.xml" Id="R786324edad6d4cc2" /><Relationship Type="http://schemas.openxmlformats.org/officeDocument/2006/relationships/slide" Target="/ppt/slides/slide6.xml" Id="Re58abd993e5049f5" /><Relationship Type="http://schemas.openxmlformats.org/officeDocument/2006/relationships/slide" Target="/ppt/slides/slide7.xml" Id="Rdff84401c4b0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64dc48e91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81ddf16d4916" /><Relationship Type="http://schemas.openxmlformats.org/officeDocument/2006/relationships/theme" Target="/ppt/slideMasters/theme/theme1.xml" Id="Rad8a37767e80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081ddf16d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cf601ed2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7a81ba9d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66da886d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3a76a980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b107e6f4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97b6f03c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854bd4ce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BETONG-BO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BETONG-BO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4 202 570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ANDRE TOVSLID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Skeilunden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990 679 398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