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beb2dbeb184b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77be34de3a4fa8"/>
  </p:sldMasterIdLst>
  <p:sldIdLst>
    <p:sldId xmlns:r="http://schemas.openxmlformats.org/officeDocument/2006/relationships" id="256" r:id="Ra84024b4d93543f5"/>
    <p:sldId xmlns:r="http://schemas.openxmlformats.org/officeDocument/2006/relationships" id="257" r:id="Rec3f6e1bd00b47da"/>
    <p:sldId xmlns:r="http://schemas.openxmlformats.org/officeDocument/2006/relationships" id="258" r:id="R1478babe5c2349ee"/>
    <p:sldId xmlns:r="http://schemas.openxmlformats.org/officeDocument/2006/relationships" id="259" r:id="R8fe89d0018504732"/>
    <p:sldId xmlns:r="http://schemas.openxmlformats.org/officeDocument/2006/relationships" id="260" r:id="R8c6dd483a5ea41aa"/>
    <p:sldId xmlns:r="http://schemas.openxmlformats.org/officeDocument/2006/relationships" id="261" r:id="R91c823a5e02f45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77be34de3a4fa8" /><Relationship Type="http://schemas.openxmlformats.org/officeDocument/2006/relationships/slide" Target="/ppt/slides/slide1.xml" Id="Ra84024b4d93543f5" /><Relationship Type="http://schemas.openxmlformats.org/officeDocument/2006/relationships/slide" Target="/ppt/slides/slide2.xml" Id="Rec3f6e1bd00b47da" /><Relationship Type="http://schemas.openxmlformats.org/officeDocument/2006/relationships/slide" Target="/ppt/slides/slide3.xml" Id="R1478babe5c2349ee" /><Relationship Type="http://schemas.openxmlformats.org/officeDocument/2006/relationships/slide" Target="/ppt/slides/slide4.xml" Id="R8fe89d0018504732" /><Relationship Type="http://schemas.openxmlformats.org/officeDocument/2006/relationships/slide" Target="/ppt/slides/slide5.xml" Id="R8c6dd483a5ea41aa" /><Relationship Type="http://schemas.openxmlformats.org/officeDocument/2006/relationships/slide" Target="/ppt/slides/slide6.xml" Id="R91c823a5e02f45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5201c7f2cf49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b8f0351154139" /><Relationship Type="http://schemas.openxmlformats.org/officeDocument/2006/relationships/theme" Target="/ppt/slideMasters/theme/theme1.xml" Id="Rdaa44839ebdd4e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6b8f03511541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bf4e3b1704f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0d9cc1f7a4d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ba5ad18474a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3f6f25db744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a4a1121e245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0e5303ef644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ANTIKVARISK RESTAURERINGSVERKSTED - ARV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ANTIKVARISK RESTAURERINGSVERKSTED - ARV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ANTIKVARISK RESTAURERINGSVERKSTED - ARV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ANTIKVARISK RESTAURERINGSVERKSTED - ARV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ANTIKVARISK RESTAURERINGSVERKSTED - ARV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ANTIKVARISK RESTAURERINGSVERKSTED - ARV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Rønningsbakken 4E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torgeir@tradisjonsbygg-trondheim.no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www.tradisjonsbygg-trondheim.no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990 683 921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ANTIKVARISK RESTAURERINGSVERKSTED - ARV AS</a:t>
            </a:r>
          </a:p>
        </p:txBody>
      </p:sp>
    </p:spTree>
  </p:cSld>
  <p:clrMapOvr>
    <a:masterClrMapping xmlns:a="http://schemas.openxmlformats.org/drawingml/2006/main"/>
  </p:clrMapOvr>
</p:sld>
</file>