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39bd09acd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5955ef22147da"/>
  </p:sldMasterIdLst>
  <p:sldIdLst>
    <p:sldId xmlns:r="http://schemas.openxmlformats.org/officeDocument/2006/relationships" id="256" r:id="R833a2146dce847f2"/>
    <p:sldId xmlns:r="http://schemas.openxmlformats.org/officeDocument/2006/relationships" id="257" r:id="R7f9ca17516644b82"/>
    <p:sldId xmlns:r="http://schemas.openxmlformats.org/officeDocument/2006/relationships" id="258" r:id="Ra62e3b7ca5354379"/>
    <p:sldId xmlns:r="http://schemas.openxmlformats.org/officeDocument/2006/relationships" id="259" r:id="R28a0d252b34d4c6c"/>
    <p:sldId xmlns:r="http://schemas.openxmlformats.org/officeDocument/2006/relationships" id="260" r:id="Rdbf076a940bb4c83"/>
    <p:sldId xmlns:r="http://schemas.openxmlformats.org/officeDocument/2006/relationships" id="261" r:id="R84a096b3d2f648e3"/>
    <p:sldId xmlns:r="http://schemas.openxmlformats.org/officeDocument/2006/relationships" id="262" r:id="Rdf3128c0fb4b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5955ef22147da" /><Relationship Type="http://schemas.openxmlformats.org/officeDocument/2006/relationships/slide" Target="/ppt/slides/slide1.xml" Id="R833a2146dce847f2" /><Relationship Type="http://schemas.openxmlformats.org/officeDocument/2006/relationships/slide" Target="/ppt/slides/slide2.xml" Id="R7f9ca17516644b82" /><Relationship Type="http://schemas.openxmlformats.org/officeDocument/2006/relationships/slide" Target="/ppt/slides/slide3.xml" Id="Ra62e3b7ca5354379" /><Relationship Type="http://schemas.openxmlformats.org/officeDocument/2006/relationships/slide" Target="/ppt/slides/slide4.xml" Id="R28a0d252b34d4c6c" /><Relationship Type="http://schemas.openxmlformats.org/officeDocument/2006/relationships/slide" Target="/ppt/slides/slide5.xml" Id="Rdbf076a940bb4c83" /><Relationship Type="http://schemas.openxmlformats.org/officeDocument/2006/relationships/slide" Target="/ppt/slides/slide6.xml" Id="R84a096b3d2f648e3" /><Relationship Type="http://schemas.openxmlformats.org/officeDocument/2006/relationships/slide" Target="/ppt/slides/slide7.xml" Id="Rdf3128c0fb4b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cd0962053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31714e7ac4004" /><Relationship Type="http://schemas.openxmlformats.org/officeDocument/2006/relationships/theme" Target="/ppt/slideMasters/theme/theme1.xml" Id="Raa71e0ed04c8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31714e7ac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98aba38f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39f07237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05655653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98f9ee91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7672ba0b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715ff020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e2ecba61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ANTIKVARISK RESTAURERINGSVERKSTED - 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ANTIKVARISK RESTAURERINGSVERKSTED - ARV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15 376 056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Rønningsbakken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torgeir@tradisjonsbygg-trondheim.no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www.tradisjonsbygg-trondheim.no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990 683 921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ANTIKVARISK RESTAURERINGSVERKSTED - ARV AS</a:t>
            </a:r>
          </a:p>
        </p:txBody>
      </p:sp>
    </p:spTree>
  </p:cSld>
  <p:clrMapOvr>
    <a:masterClrMapping xmlns:a="http://schemas.openxmlformats.org/drawingml/2006/main"/>
  </p:clrMapOvr>
</p:sld>
</file>