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76966cff8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2437cfae44e4f"/>
  </p:sldMasterIdLst>
  <p:sldIdLst>
    <p:sldId xmlns:r="http://schemas.openxmlformats.org/officeDocument/2006/relationships" id="256" r:id="Rd06723f9ea8c4026"/>
    <p:sldId xmlns:r="http://schemas.openxmlformats.org/officeDocument/2006/relationships" id="257" r:id="Rbb6f16b9cd954276"/>
    <p:sldId xmlns:r="http://schemas.openxmlformats.org/officeDocument/2006/relationships" id="258" r:id="Rf9eb6332df954c8a"/>
    <p:sldId xmlns:r="http://schemas.openxmlformats.org/officeDocument/2006/relationships" id="259" r:id="R69b3378c3d5747d3"/>
    <p:sldId xmlns:r="http://schemas.openxmlformats.org/officeDocument/2006/relationships" id="260" r:id="R5b10beb0f61b4965"/>
    <p:sldId xmlns:r="http://schemas.openxmlformats.org/officeDocument/2006/relationships" id="261" r:id="Rfab8b53aa3824576"/>
    <p:sldId xmlns:r="http://schemas.openxmlformats.org/officeDocument/2006/relationships" id="262" r:id="R120eb2ee7079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2437cfae44e4f" /><Relationship Type="http://schemas.openxmlformats.org/officeDocument/2006/relationships/slide" Target="/ppt/slides/slide1.xml" Id="Rd06723f9ea8c4026" /><Relationship Type="http://schemas.openxmlformats.org/officeDocument/2006/relationships/slide" Target="/ppt/slides/slide2.xml" Id="Rbb6f16b9cd954276" /><Relationship Type="http://schemas.openxmlformats.org/officeDocument/2006/relationships/slide" Target="/ppt/slides/slide3.xml" Id="Rf9eb6332df954c8a" /><Relationship Type="http://schemas.openxmlformats.org/officeDocument/2006/relationships/slide" Target="/ppt/slides/slide4.xml" Id="R69b3378c3d5747d3" /><Relationship Type="http://schemas.openxmlformats.org/officeDocument/2006/relationships/slide" Target="/ppt/slides/slide5.xml" Id="R5b10beb0f61b4965" /><Relationship Type="http://schemas.openxmlformats.org/officeDocument/2006/relationships/slide" Target="/ppt/slides/slide6.xml" Id="Rfab8b53aa3824576" /><Relationship Type="http://schemas.openxmlformats.org/officeDocument/2006/relationships/slide" Target="/ppt/slides/slide7.xml" Id="R120eb2ee7079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4b3557836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a9b28c214f95" /><Relationship Type="http://schemas.openxmlformats.org/officeDocument/2006/relationships/theme" Target="/ppt/slideMasters/theme/theme1.xml" Id="R2806c3b9a101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2a9b28c21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19ab89cf4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2ae27f4ea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961b86a79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341d7af08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5ed4ccd88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14535d691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fe4546bd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ALBORILLA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ALBORILLA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5 094 576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ANNKRISTIN STENE-JOHANSEN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MATTIS GEORG NIKOLAI STENE-JOHANSEN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JOHAN STENE-JOHANSEN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OSCAR IBSEN-BØRNICK STENE-JOHANSEN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STENE-JOHANSEN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Ramms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tritan@online.no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990 688 621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