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7357d3436c4c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ac461c257c413f"/>
  </p:sldMasterIdLst>
  <p:sldIdLst>
    <p:sldId xmlns:r="http://schemas.openxmlformats.org/officeDocument/2006/relationships" id="256" r:id="Rc7bcff2469664bcf"/>
    <p:sldId xmlns:r="http://schemas.openxmlformats.org/officeDocument/2006/relationships" id="257" r:id="Rc927e7b1f22b40df"/>
    <p:sldId xmlns:r="http://schemas.openxmlformats.org/officeDocument/2006/relationships" id="258" r:id="R9f23df3a89d04c30"/>
    <p:sldId xmlns:r="http://schemas.openxmlformats.org/officeDocument/2006/relationships" id="259" r:id="R4a5fd96382d04aa8"/>
    <p:sldId xmlns:r="http://schemas.openxmlformats.org/officeDocument/2006/relationships" id="260" r:id="Re40999d633d94fcc"/>
    <p:sldId xmlns:r="http://schemas.openxmlformats.org/officeDocument/2006/relationships" id="261" r:id="R0bce83e214a54465"/>
    <p:sldId xmlns:r="http://schemas.openxmlformats.org/officeDocument/2006/relationships" id="262" r:id="Ree68780bb12748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c461c257c413f" /><Relationship Type="http://schemas.openxmlformats.org/officeDocument/2006/relationships/slide" Target="/ppt/slides/slide1.xml" Id="Rc7bcff2469664bcf" /><Relationship Type="http://schemas.openxmlformats.org/officeDocument/2006/relationships/slide" Target="/ppt/slides/slide2.xml" Id="Rc927e7b1f22b40df" /><Relationship Type="http://schemas.openxmlformats.org/officeDocument/2006/relationships/slide" Target="/ppt/slides/slide3.xml" Id="R9f23df3a89d04c30" /><Relationship Type="http://schemas.openxmlformats.org/officeDocument/2006/relationships/slide" Target="/ppt/slides/slide4.xml" Id="R4a5fd96382d04aa8" /><Relationship Type="http://schemas.openxmlformats.org/officeDocument/2006/relationships/slide" Target="/ppt/slides/slide5.xml" Id="Re40999d633d94fcc" /><Relationship Type="http://schemas.openxmlformats.org/officeDocument/2006/relationships/slide" Target="/ppt/slides/slide6.xml" Id="R0bce83e214a54465" /><Relationship Type="http://schemas.openxmlformats.org/officeDocument/2006/relationships/slide" Target="/ppt/slides/slide7.xml" Id="Ree68780bb12748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b95cb827f4b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17c2e1c3b44a0" /><Relationship Type="http://schemas.openxmlformats.org/officeDocument/2006/relationships/theme" Target="/ppt/slideMasters/theme/theme1.xml" Id="R157168b2d20848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617c2e1c3b44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2b319b05b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b0bfe4ee1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0c5d071d64a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69693f68942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a288909434f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72ae1a6d04e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ad4dc0fd14c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FARCORP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FARCORP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33 430 698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33 493 419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FARSTAD BRYNJAR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veg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990 689 024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FARCORP AS</a:t>
            </a:r>
          </a:p>
        </p:txBody>
      </p:sp>
    </p:spTree>
  </p:cSld>
  <p:clrMapOvr>
    <a:masterClrMapping xmlns:a="http://schemas.openxmlformats.org/drawingml/2006/main"/>
  </p:clrMapOvr>
</p:sld>
</file>