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16085df5ba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3ef13f1546403d"/>
  </p:sldMasterIdLst>
  <p:sldIdLst>
    <p:sldId xmlns:r="http://schemas.openxmlformats.org/officeDocument/2006/relationships" id="256" r:id="Rb4c93e8bfccd4748"/>
    <p:sldId xmlns:r="http://schemas.openxmlformats.org/officeDocument/2006/relationships" id="257" r:id="R514b3c76f4e54688"/>
    <p:sldId xmlns:r="http://schemas.openxmlformats.org/officeDocument/2006/relationships" id="258" r:id="R5e5b3992897847c3"/>
    <p:sldId xmlns:r="http://schemas.openxmlformats.org/officeDocument/2006/relationships" id="259" r:id="R85c84b05ebf4409d"/>
    <p:sldId xmlns:r="http://schemas.openxmlformats.org/officeDocument/2006/relationships" id="260" r:id="R1bec29afae804b4e"/>
    <p:sldId xmlns:r="http://schemas.openxmlformats.org/officeDocument/2006/relationships" id="261" r:id="R03ee82ef7f1141e6"/>
    <p:sldId xmlns:r="http://schemas.openxmlformats.org/officeDocument/2006/relationships" id="262" r:id="Rea810092aa6e4c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ef13f1546403d" /><Relationship Type="http://schemas.openxmlformats.org/officeDocument/2006/relationships/slide" Target="/ppt/slides/slide1.xml" Id="Rb4c93e8bfccd4748" /><Relationship Type="http://schemas.openxmlformats.org/officeDocument/2006/relationships/slide" Target="/ppt/slides/slide2.xml" Id="R514b3c76f4e54688" /><Relationship Type="http://schemas.openxmlformats.org/officeDocument/2006/relationships/slide" Target="/ppt/slides/slide3.xml" Id="R5e5b3992897847c3" /><Relationship Type="http://schemas.openxmlformats.org/officeDocument/2006/relationships/slide" Target="/ppt/slides/slide4.xml" Id="R85c84b05ebf4409d" /><Relationship Type="http://schemas.openxmlformats.org/officeDocument/2006/relationships/slide" Target="/ppt/slides/slide5.xml" Id="R1bec29afae804b4e" /><Relationship Type="http://schemas.openxmlformats.org/officeDocument/2006/relationships/slide" Target="/ppt/slides/slide6.xml" Id="R03ee82ef7f1141e6" /><Relationship Type="http://schemas.openxmlformats.org/officeDocument/2006/relationships/slide" Target="/ppt/slides/slide7.xml" Id="Rea810092aa6e4c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bc232c84ac41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0fe3f6c2a4bb1" /><Relationship Type="http://schemas.openxmlformats.org/officeDocument/2006/relationships/theme" Target="/ppt/slideMasters/theme/theme1.xml" Id="R26832a0080324f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c0fe3f6c2a4b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62809bdc840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46570fbd544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aac5b8cf548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4baec9dfd4f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3f31c6e6d46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03e14f2ed4a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046bac44646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KÅBULAND OG STOKKELAND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KÅBULAND OG STOKKELAND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KÅBULAND OG STOKKELAND ELEKTRO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KÅBULAND OG STOKKELAND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KÅBULAND OG STOKKELAND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KÅBULAND OG STOKKELAND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13 029 065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2 633 181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2 055 967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7 939 058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10 893 635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KÅBULAND OG STOKKELAND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KÅBULAND KJETIL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STOKKELAND OLAF EIVIND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KÅBULAND OG STOKKELAND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Moseidmoen Industriområde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4706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15 90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kjetil@kselektro.no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990 689 660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KÅBULAND OG STOKKELAND ELEKTRO AS</a:t>
            </a:r>
          </a:p>
        </p:txBody>
      </p:sp>
    </p:spTree>
  </p:cSld>
  <p:clrMapOvr>
    <a:masterClrMapping xmlns:a="http://schemas.openxmlformats.org/drawingml/2006/main"/>
  </p:clrMapOvr>
</p:sld>
</file>