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8be8d70d3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50d2d8c5940e2"/>
  </p:sldMasterIdLst>
  <p:sldIdLst>
    <p:sldId xmlns:r="http://schemas.openxmlformats.org/officeDocument/2006/relationships" id="256" r:id="Rf95a9a889cf04b53"/>
    <p:sldId xmlns:r="http://schemas.openxmlformats.org/officeDocument/2006/relationships" id="257" r:id="Rfb2adfdb83dc4b2d"/>
    <p:sldId xmlns:r="http://schemas.openxmlformats.org/officeDocument/2006/relationships" id="258" r:id="Rb6b046d1a2784d91"/>
    <p:sldId xmlns:r="http://schemas.openxmlformats.org/officeDocument/2006/relationships" id="259" r:id="R4a748ff1252d4b14"/>
    <p:sldId xmlns:r="http://schemas.openxmlformats.org/officeDocument/2006/relationships" id="260" r:id="Rf1b8b75ef7e44f07"/>
    <p:sldId xmlns:r="http://schemas.openxmlformats.org/officeDocument/2006/relationships" id="261" r:id="R276dcfe5a55a448e"/>
    <p:sldId xmlns:r="http://schemas.openxmlformats.org/officeDocument/2006/relationships" id="262" r:id="R9f79a5cf0810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50d2d8c5940e2" /><Relationship Type="http://schemas.openxmlformats.org/officeDocument/2006/relationships/slide" Target="/ppt/slides/slide1.xml" Id="Rf95a9a889cf04b53" /><Relationship Type="http://schemas.openxmlformats.org/officeDocument/2006/relationships/slide" Target="/ppt/slides/slide2.xml" Id="Rfb2adfdb83dc4b2d" /><Relationship Type="http://schemas.openxmlformats.org/officeDocument/2006/relationships/slide" Target="/ppt/slides/slide3.xml" Id="Rb6b046d1a2784d91" /><Relationship Type="http://schemas.openxmlformats.org/officeDocument/2006/relationships/slide" Target="/ppt/slides/slide4.xml" Id="R4a748ff1252d4b14" /><Relationship Type="http://schemas.openxmlformats.org/officeDocument/2006/relationships/slide" Target="/ppt/slides/slide5.xml" Id="Rf1b8b75ef7e44f07" /><Relationship Type="http://schemas.openxmlformats.org/officeDocument/2006/relationships/slide" Target="/ppt/slides/slide6.xml" Id="R276dcfe5a55a448e" /><Relationship Type="http://schemas.openxmlformats.org/officeDocument/2006/relationships/slide" Target="/ppt/slides/slide7.xml" Id="R9f79a5cf0810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b4a4b78a5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19e923628498d" /><Relationship Type="http://schemas.openxmlformats.org/officeDocument/2006/relationships/theme" Target="/ppt/slideMasters/theme/theme1.xml" Id="Rce53a488a74f48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19e923628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bec194229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d4eb1f50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7c810e6cd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e4896fff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f15342c1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ca47eaad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c478747894a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