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4fb73d5ed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8fece8f2b45ea"/>
  </p:sldMasterIdLst>
  <p:sldIdLst>
    <p:sldId xmlns:r="http://schemas.openxmlformats.org/officeDocument/2006/relationships" id="256" r:id="R2408b60ded284107"/>
    <p:sldId xmlns:r="http://schemas.openxmlformats.org/officeDocument/2006/relationships" id="257" r:id="R40dbfb006df1400c"/>
    <p:sldId xmlns:r="http://schemas.openxmlformats.org/officeDocument/2006/relationships" id="258" r:id="R5072ec2e68194a8c"/>
    <p:sldId xmlns:r="http://schemas.openxmlformats.org/officeDocument/2006/relationships" id="259" r:id="Rd678b2489a38404c"/>
    <p:sldId xmlns:r="http://schemas.openxmlformats.org/officeDocument/2006/relationships" id="260" r:id="Rceea27ea3fde41d8"/>
    <p:sldId xmlns:r="http://schemas.openxmlformats.org/officeDocument/2006/relationships" id="261" r:id="Re4830c5297ce4021"/>
    <p:sldId xmlns:r="http://schemas.openxmlformats.org/officeDocument/2006/relationships" id="262" r:id="R29d4decedd48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8fece8f2b45ea" /><Relationship Type="http://schemas.openxmlformats.org/officeDocument/2006/relationships/slide" Target="/ppt/slides/slide1.xml" Id="R2408b60ded284107" /><Relationship Type="http://schemas.openxmlformats.org/officeDocument/2006/relationships/slide" Target="/ppt/slides/slide2.xml" Id="R40dbfb006df1400c" /><Relationship Type="http://schemas.openxmlformats.org/officeDocument/2006/relationships/slide" Target="/ppt/slides/slide3.xml" Id="R5072ec2e68194a8c" /><Relationship Type="http://schemas.openxmlformats.org/officeDocument/2006/relationships/slide" Target="/ppt/slides/slide4.xml" Id="Rd678b2489a38404c" /><Relationship Type="http://schemas.openxmlformats.org/officeDocument/2006/relationships/slide" Target="/ppt/slides/slide5.xml" Id="Rceea27ea3fde41d8" /><Relationship Type="http://schemas.openxmlformats.org/officeDocument/2006/relationships/slide" Target="/ppt/slides/slide6.xml" Id="Re4830c5297ce4021" /><Relationship Type="http://schemas.openxmlformats.org/officeDocument/2006/relationships/slide" Target="/ppt/slides/slide7.xml" Id="R29d4decedd48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4473954db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3ed476154672" /><Relationship Type="http://schemas.openxmlformats.org/officeDocument/2006/relationships/theme" Target="/ppt/slideMasters/theme/theme1.xml" Id="R245fbc2a4137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03ed47615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2531d3f74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289f68d8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a51bf7f75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6f47c88c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aaf59dd4f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9c1005eb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ad388f19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ISAKSEN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ISAKSEN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06 49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post@byggisak.no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www.byggisak.no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ISAKSEN AS</a:t>
            </a:r>
          </a:p>
        </p:txBody>
      </p:sp>
    </p:spTree>
  </p:cSld>
  <p:clrMapOvr>
    <a:masterClrMapping xmlns:a="http://schemas.openxmlformats.org/drawingml/2006/main"/>
  </p:clrMapOvr>
</p:sld>
</file>