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ce2c4839f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8426aaeab489c"/>
  </p:sldMasterIdLst>
  <p:sldIdLst>
    <p:sldId xmlns:r="http://schemas.openxmlformats.org/officeDocument/2006/relationships" id="256" r:id="R608bb863d23c4e3a"/>
    <p:sldId xmlns:r="http://schemas.openxmlformats.org/officeDocument/2006/relationships" id="257" r:id="R37a79d581eca4dd4"/>
    <p:sldId xmlns:r="http://schemas.openxmlformats.org/officeDocument/2006/relationships" id="258" r:id="Rac077ffe8ecd4c58"/>
    <p:sldId xmlns:r="http://schemas.openxmlformats.org/officeDocument/2006/relationships" id="259" r:id="R5f419508d8bd43ad"/>
    <p:sldId xmlns:r="http://schemas.openxmlformats.org/officeDocument/2006/relationships" id="260" r:id="R67c97eae607d4efb"/>
    <p:sldId xmlns:r="http://schemas.openxmlformats.org/officeDocument/2006/relationships" id="261" r:id="R5a632567817b4629"/>
    <p:sldId xmlns:r="http://schemas.openxmlformats.org/officeDocument/2006/relationships" id="262" r:id="R2e748b48aafd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8426aaeab489c" /><Relationship Type="http://schemas.openxmlformats.org/officeDocument/2006/relationships/slide" Target="/ppt/slides/slide1.xml" Id="R608bb863d23c4e3a" /><Relationship Type="http://schemas.openxmlformats.org/officeDocument/2006/relationships/slide" Target="/ppt/slides/slide2.xml" Id="R37a79d581eca4dd4" /><Relationship Type="http://schemas.openxmlformats.org/officeDocument/2006/relationships/slide" Target="/ppt/slides/slide3.xml" Id="Rac077ffe8ecd4c58" /><Relationship Type="http://schemas.openxmlformats.org/officeDocument/2006/relationships/slide" Target="/ppt/slides/slide4.xml" Id="R5f419508d8bd43ad" /><Relationship Type="http://schemas.openxmlformats.org/officeDocument/2006/relationships/slide" Target="/ppt/slides/slide5.xml" Id="R67c97eae607d4efb" /><Relationship Type="http://schemas.openxmlformats.org/officeDocument/2006/relationships/slide" Target="/ppt/slides/slide6.xml" Id="R5a632567817b4629" /><Relationship Type="http://schemas.openxmlformats.org/officeDocument/2006/relationships/slide" Target="/ppt/slides/slide7.xml" Id="R2e748b48aafd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f0ec186cf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71960d61048dd" /><Relationship Type="http://schemas.openxmlformats.org/officeDocument/2006/relationships/theme" Target="/ppt/slideMasters/theme/theme1.xml" Id="R9862c8323ad6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71960d610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777801418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674c46df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b60576c7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04f5ba00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8809f2e0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02263486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0dfe0665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VARP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VARP EIENDOM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5 310 230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3 010 807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13 313 724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38 132 815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KJEMPERUD VEGARD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SØNJU REIER ANDRÉ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SØNJU RUNE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PETTER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Nedmarken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64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990 698 511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VARP EIENDOM AS</a:t>
            </a:r>
          </a:p>
        </p:txBody>
      </p:sp>
    </p:spTree>
  </p:cSld>
  <p:clrMapOvr>
    <a:masterClrMapping xmlns:a="http://schemas.openxmlformats.org/drawingml/2006/main"/>
  </p:clrMapOvr>
</p:sld>
</file>