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c6eca771c64e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9c701c8054f01"/>
  </p:sldMasterIdLst>
  <p:sldIdLst>
    <p:sldId xmlns:r="http://schemas.openxmlformats.org/officeDocument/2006/relationships" id="256" r:id="R0a16c218addd4fd0"/>
    <p:sldId xmlns:r="http://schemas.openxmlformats.org/officeDocument/2006/relationships" id="257" r:id="Rba5b36a04ff74588"/>
    <p:sldId xmlns:r="http://schemas.openxmlformats.org/officeDocument/2006/relationships" id="258" r:id="R477711967f7a4f54"/>
    <p:sldId xmlns:r="http://schemas.openxmlformats.org/officeDocument/2006/relationships" id="259" r:id="R42e6abf3f2bc49e7"/>
    <p:sldId xmlns:r="http://schemas.openxmlformats.org/officeDocument/2006/relationships" id="260" r:id="Rd7b7dd207d864e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9c701c8054f01" /><Relationship Type="http://schemas.openxmlformats.org/officeDocument/2006/relationships/slide" Target="/ppt/slides/slide1.xml" Id="R0a16c218addd4fd0" /><Relationship Type="http://schemas.openxmlformats.org/officeDocument/2006/relationships/slide" Target="/ppt/slides/slide2.xml" Id="Rba5b36a04ff74588" /><Relationship Type="http://schemas.openxmlformats.org/officeDocument/2006/relationships/slide" Target="/ppt/slides/slide3.xml" Id="R477711967f7a4f54" /><Relationship Type="http://schemas.openxmlformats.org/officeDocument/2006/relationships/slide" Target="/ppt/slides/slide4.xml" Id="R42e6abf3f2bc49e7" /><Relationship Type="http://schemas.openxmlformats.org/officeDocument/2006/relationships/slide" Target="/ppt/slides/slide5.xml" Id="Rd7b7dd207d864e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ddd0b884543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f62037e549ff" /><Relationship Type="http://schemas.openxmlformats.org/officeDocument/2006/relationships/theme" Target="/ppt/slideMasters/theme/theme1.xml" Id="R93b7a33e3762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a2f62037e549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23880e199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624aaa61d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345e1dc9a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84fb053cc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44f3c628245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LILLEÅS GRUSTAK/TRANSPORT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LILLEÅS GRUSTAK/TRANSPORT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LILLEÅS GRUSTAK/TRANSPORT ble etablert [år] og holder til i Storås.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LILLEÅS GRUSTAK/TRANSPORT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LILLEÅS GRUSTAK/TRANSPORT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LILLEÅS GRUSTAK/TRANSPORT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Laksøybygdveien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7334 Storås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49 85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990 698 651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LILLEÅS GRUSTAK/TRANSPORT</a:t>
            </a:r>
          </a:p>
        </p:txBody>
      </p:sp>
    </p:spTree>
  </p:cSld>
  <p:clrMapOvr>
    <a:masterClrMapping xmlns:a="http://schemas.openxmlformats.org/drawingml/2006/main"/>
  </p:clrMapOvr>
</p:sld>
</file>