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c5f2d2a4d144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b4f978c1b44a8e"/>
  </p:sldMasterIdLst>
  <p:sldIdLst>
    <p:sldId xmlns:r="http://schemas.openxmlformats.org/officeDocument/2006/relationships" id="256" r:id="Re78a0c250cd744b7"/>
    <p:sldId xmlns:r="http://schemas.openxmlformats.org/officeDocument/2006/relationships" id="257" r:id="R4a82b453fde0429b"/>
    <p:sldId xmlns:r="http://schemas.openxmlformats.org/officeDocument/2006/relationships" id="258" r:id="Rffeaef9675e342b9"/>
    <p:sldId xmlns:r="http://schemas.openxmlformats.org/officeDocument/2006/relationships" id="259" r:id="R3dd08d1d5ea949ff"/>
    <p:sldId xmlns:r="http://schemas.openxmlformats.org/officeDocument/2006/relationships" id="260" r:id="R635fac13bfc34804"/>
    <p:sldId xmlns:r="http://schemas.openxmlformats.org/officeDocument/2006/relationships" id="261" r:id="Rf42e0ba0d3db417e"/>
    <p:sldId xmlns:r="http://schemas.openxmlformats.org/officeDocument/2006/relationships" id="262" r:id="R7396f7fef2d1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4f978c1b44a8e" /><Relationship Type="http://schemas.openxmlformats.org/officeDocument/2006/relationships/slide" Target="/ppt/slides/slide1.xml" Id="Re78a0c250cd744b7" /><Relationship Type="http://schemas.openxmlformats.org/officeDocument/2006/relationships/slide" Target="/ppt/slides/slide2.xml" Id="R4a82b453fde0429b" /><Relationship Type="http://schemas.openxmlformats.org/officeDocument/2006/relationships/slide" Target="/ppt/slides/slide3.xml" Id="Rffeaef9675e342b9" /><Relationship Type="http://schemas.openxmlformats.org/officeDocument/2006/relationships/slide" Target="/ppt/slides/slide4.xml" Id="R3dd08d1d5ea949ff" /><Relationship Type="http://schemas.openxmlformats.org/officeDocument/2006/relationships/slide" Target="/ppt/slides/slide5.xml" Id="R635fac13bfc34804" /><Relationship Type="http://schemas.openxmlformats.org/officeDocument/2006/relationships/slide" Target="/ppt/slides/slide6.xml" Id="Rf42e0ba0d3db417e" /><Relationship Type="http://schemas.openxmlformats.org/officeDocument/2006/relationships/slide" Target="/ppt/slides/slide7.xml" Id="R7396f7fef2d1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576a3cbc8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9946c55184e3c" /><Relationship Type="http://schemas.openxmlformats.org/officeDocument/2006/relationships/theme" Target="/ppt/slideMasters/theme/theme1.xml" Id="R778c0d5c5bae4c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69946c55184e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ff793322d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442c6d008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86cd0356f46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ff384253749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5a5a360bd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a82961e8f47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0983cd8da4b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KULLERUD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KULLERUD GÅRD AS ble etablert [år] og holder til i Ådalsbruk.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60 711 591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25 911 975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32 821 280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SNIPEN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KULLERUD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2345 Ådalsbruk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990 699 313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